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257" r:id="rId6"/>
    <p:sldId id="270" r:id="rId7"/>
    <p:sldId id="260" r:id="rId8"/>
    <p:sldId id="271" r:id="rId9"/>
    <p:sldId id="284" r:id="rId10"/>
    <p:sldId id="273" r:id="rId11"/>
    <p:sldId id="272" r:id="rId12"/>
    <p:sldId id="263" r:id="rId13"/>
    <p:sldId id="274" r:id="rId14"/>
    <p:sldId id="275" r:id="rId15"/>
    <p:sldId id="278" r:id="rId16"/>
    <p:sldId id="279" r:id="rId17"/>
    <p:sldId id="280" r:id="rId18"/>
    <p:sldId id="281" r:id="rId19"/>
    <p:sldId id="282" r:id="rId20"/>
    <p:sldId id="285" r:id="rId21"/>
    <p:sldId id="283" r:id="rId22"/>
    <p:sldId id="267" r:id="rId23"/>
  </p:sldIdLst>
  <p:sldSz cx="12192000" cy="6858000"/>
  <p:notesSz cx="6858000" cy="9144000"/>
  <p:defaultTextStyle>
    <a:defPPr rtl="0">
      <a:defRPr lang="th-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3C1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0316" autoAdjust="0"/>
  </p:normalViewPr>
  <p:slideViewPr>
    <p:cSldViewPr snapToGrid="0">
      <p:cViewPr varScale="1">
        <p:scale>
          <a:sx n="56" d="100"/>
          <a:sy n="56" d="100"/>
        </p:scale>
        <p:origin x="34" y="485"/>
      </p:cViewPr>
      <p:guideLst/>
    </p:cSldViewPr>
  </p:slideViewPr>
  <p:notesTextViewPr>
    <p:cViewPr>
      <p:scale>
        <a:sx n="1" d="1"/>
        <a:sy n="1" d="1"/>
      </p:scale>
      <p:origin x="0" y="0"/>
    </p:cViewPr>
  </p:notesTextViewPr>
  <p:notesViewPr>
    <p:cSldViewPr snapToGrid="0">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th-TH" dirty="0">
              <a:latin typeface="Leelawadee" panose="020B0502040204020203" pitchFamily="34" charset="-34"/>
              <a:cs typeface="Leelawadee" panose="020B0502040204020203" pitchFamily="34" charset="-34"/>
            </a:endParaRPr>
          </a:p>
        </p:txBody>
      </p:sp>
      <p:sp>
        <p:nvSpPr>
          <p:cNvPr id="3" name="ตัวแทนวันที่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9DFBFE4-EA72-4A22-AFCC-CC5A45EBA74C}" type="datetime1">
              <a:rPr lang="th-TH" smtClean="0">
                <a:latin typeface="Leelawadee" panose="020B0502040204020203" pitchFamily="34" charset="-34"/>
                <a:cs typeface="Leelawadee" panose="020B0502040204020203" pitchFamily="34" charset="-34"/>
              </a:rPr>
              <a:pPr algn="r" rtl="0"/>
              <a:t>18/01/67</a:t>
            </a:fld>
            <a:endParaRPr lang="th-TH" dirty="0">
              <a:latin typeface="Leelawadee" panose="020B0502040204020203" pitchFamily="34" charset="-34"/>
              <a:cs typeface="Leelawadee" panose="020B0502040204020203" pitchFamily="34" charset="-34"/>
            </a:endParaRPr>
          </a:p>
        </p:txBody>
      </p:sp>
      <p:sp>
        <p:nvSpPr>
          <p:cNvPr id="4" name="ตัวแทนท้ายกระดา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th-TH" dirty="0">
              <a:latin typeface="Leelawadee" panose="020B0502040204020203" pitchFamily="34" charset="-34"/>
              <a:cs typeface="Leelawadee" panose="020B0502040204020203" pitchFamily="34" charset="-34"/>
            </a:endParaRPr>
          </a:p>
        </p:txBody>
      </p:sp>
      <p:sp>
        <p:nvSpPr>
          <p:cNvPr id="5" name="ตัวแทนหมายเลขสไลด์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73F7AA83-DE31-4E93-AB07-EF7FB05F6670}" type="slidenum">
              <a:rPr lang="th-TH">
                <a:latin typeface="Leelawadee" panose="020B0502040204020203" pitchFamily="34" charset="-34"/>
                <a:cs typeface="Leelawadee" panose="020B0502040204020203" pitchFamily="34" charset="-34"/>
              </a:rPr>
              <a:pPr algn="r" rtl="0"/>
              <a:t>‹#›</a:t>
            </a:fld>
            <a:endParaRPr lang="th-TH" dirty="0">
              <a:latin typeface="Leelawadee" panose="020B0502040204020203" pitchFamily="34" charset="-34"/>
              <a:cs typeface="Leelawadee" panose="020B0502040204020203" pitchFamily="34" charset="-34"/>
            </a:endParaRPr>
          </a:p>
        </p:txBody>
      </p:sp>
    </p:spTree>
    <p:extLst>
      <p:ext uri="{BB962C8B-B14F-4D97-AF65-F5344CB8AC3E}">
        <p14:creationId xmlns:p14="http://schemas.microsoft.com/office/powerpoint/2010/main" val="3221290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Leelawadee" panose="020B0502040204020203" pitchFamily="34" charset="-34"/>
                <a:cs typeface="Leelawadee" panose="020B0502040204020203" pitchFamily="34" charset="-34"/>
              </a:defRPr>
            </a:lvl1pPr>
          </a:lstStyle>
          <a:p>
            <a:endParaRPr lang="th-TH" dirty="0"/>
          </a:p>
        </p:txBody>
      </p:sp>
      <p:sp>
        <p:nvSpPr>
          <p:cNvPr id="3" name="ตัวแทนวันที่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Leelawadee" panose="020B0502040204020203" pitchFamily="34" charset="-34"/>
                <a:cs typeface="Leelawadee" panose="020B0502040204020203" pitchFamily="34" charset="-34"/>
              </a:defRPr>
            </a:lvl1pPr>
          </a:lstStyle>
          <a:p>
            <a:fld id="{EB18CCC9-3729-486C-A363-A872EB36E852}" type="datetime1">
              <a:rPr lang="th-TH" smtClean="0"/>
              <a:pPr/>
              <a:t>18/01/67</a:t>
            </a:fld>
            <a:endParaRPr lang="th-TH" dirty="0"/>
          </a:p>
        </p:txBody>
      </p:sp>
      <p:sp>
        <p:nvSpPr>
          <p:cNvPr id="4" name="ตัวแทนรูปบนสไลด์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h-TH" dirty="0"/>
          </a:p>
        </p:txBody>
      </p:sp>
      <p:sp>
        <p:nvSpPr>
          <p:cNvPr id="5" name="ตัวแทนบันทึกย่อ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h-TH" dirty="0"/>
              <a:t>คลิกเพื่อแก้ไขสไตล์ของข้อความต้นแบบ</a:t>
            </a:r>
          </a:p>
          <a:p>
            <a:pPr lvl="1" rtl="0"/>
            <a:r>
              <a:rPr lang="th-TH" dirty="0"/>
              <a:t>ระดับที่สอง</a:t>
            </a:r>
          </a:p>
          <a:p>
            <a:pPr lvl="2" rtl="0"/>
            <a:r>
              <a:rPr lang="th-TH" dirty="0"/>
              <a:t>ระดับที่สาม</a:t>
            </a:r>
          </a:p>
          <a:p>
            <a:pPr lvl="3" rtl="0"/>
            <a:r>
              <a:rPr lang="th-TH" dirty="0"/>
              <a:t>ระดับที่สี่</a:t>
            </a:r>
          </a:p>
          <a:p>
            <a:pPr lvl="4" rtl="0"/>
            <a:r>
              <a:rPr lang="th-TH" dirty="0"/>
              <a:t>ระดับที่ห้า</a:t>
            </a:r>
          </a:p>
        </p:txBody>
      </p:sp>
      <p:sp>
        <p:nvSpPr>
          <p:cNvPr id="6" name="ตัวแทนท้ายกระดา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Leelawadee" panose="020B0502040204020203" pitchFamily="34" charset="-34"/>
                <a:cs typeface="Leelawadee" panose="020B0502040204020203" pitchFamily="34" charset="-34"/>
              </a:defRPr>
            </a:lvl1pPr>
          </a:lstStyle>
          <a:p>
            <a:endParaRPr lang="th-TH" dirty="0"/>
          </a:p>
        </p:txBody>
      </p:sp>
      <p:sp>
        <p:nvSpPr>
          <p:cNvPr id="7" name="ตัวแทนหมายเลขสไลด์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Leelawadee" panose="020B0502040204020203" pitchFamily="34" charset="-34"/>
                <a:cs typeface="Leelawadee" panose="020B0502040204020203" pitchFamily="34" charset="-34"/>
              </a:defRPr>
            </a:lvl1pPr>
          </a:lstStyle>
          <a:p>
            <a:fld id="{935E2820-AFE1-45FA-949E-17BDB534E1DC}" type="slidenum">
              <a:rPr lang="th-TH" smtClean="0"/>
              <a:pPr/>
              <a:t>‹#›</a:t>
            </a:fld>
            <a:endParaRPr lang="th-TH" dirty="0"/>
          </a:p>
        </p:txBody>
      </p:sp>
    </p:spTree>
    <p:extLst>
      <p:ext uri="{BB962C8B-B14F-4D97-AF65-F5344CB8AC3E}">
        <p14:creationId xmlns:p14="http://schemas.microsoft.com/office/powerpoint/2010/main" val="315799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eelawadee" panose="020B0502040204020203" pitchFamily="34" charset="-34"/>
        <a:ea typeface="+mn-ea"/>
        <a:cs typeface="Leelawadee" panose="020B0502040204020203" pitchFamily="34" charset="-34"/>
      </a:defRPr>
    </a:lvl1pPr>
    <a:lvl2pPr marL="457200" algn="l" defTabSz="914400" rtl="0" eaLnBrk="1" latinLnBrk="0" hangingPunct="1">
      <a:defRPr sz="1200" kern="1200">
        <a:solidFill>
          <a:schemeClr val="tx1"/>
        </a:solidFill>
        <a:latin typeface="Leelawadee" panose="020B0502040204020203" pitchFamily="34" charset="-34"/>
        <a:ea typeface="+mn-ea"/>
        <a:cs typeface="Leelawadee" panose="020B0502040204020203" pitchFamily="34" charset="-34"/>
      </a:defRPr>
    </a:lvl2pPr>
    <a:lvl3pPr marL="914400" algn="l" defTabSz="914400" rtl="0" eaLnBrk="1" latinLnBrk="0" hangingPunct="1">
      <a:defRPr sz="1200" kern="1200">
        <a:solidFill>
          <a:schemeClr val="tx1"/>
        </a:solidFill>
        <a:latin typeface="Leelawadee" panose="020B0502040204020203" pitchFamily="34" charset="-34"/>
        <a:ea typeface="+mn-ea"/>
        <a:cs typeface="Leelawadee" panose="020B0502040204020203" pitchFamily="34" charset="-34"/>
      </a:defRPr>
    </a:lvl3pPr>
    <a:lvl4pPr marL="1371600" algn="l" defTabSz="914400" rtl="0" eaLnBrk="1" latinLnBrk="0" hangingPunct="1">
      <a:defRPr sz="1200" kern="1200">
        <a:solidFill>
          <a:schemeClr val="tx1"/>
        </a:solidFill>
        <a:latin typeface="Leelawadee" panose="020B0502040204020203" pitchFamily="34" charset="-34"/>
        <a:ea typeface="+mn-ea"/>
        <a:cs typeface="Leelawadee" panose="020B0502040204020203" pitchFamily="34" charset="-34"/>
      </a:defRPr>
    </a:lvl4pPr>
    <a:lvl5pPr marL="1828800" algn="l" defTabSz="914400" rtl="0" eaLnBrk="1" latinLnBrk="0" hangingPunct="1">
      <a:defRPr sz="1200" kern="1200">
        <a:solidFill>
          <a:schemeClr val="tx1"/>
        </a:solidFill>
        <a:latin typeface="Leelawadee" panose="020B0502040204020203" pitchFamily="34" charset="-34"/>
        <a:ea typeface="+mn-ea"/>
        <a:cs typeface="Leelawadee" panose="020B0502040204020203" pitchFamily="34" charset="-34"/>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rtlCol="0"/>
          <a:lstStyle/>
          <a:p>
            <a:pPr rtl="0"/>
            <a:endParaRPr lang="th-TH" noProof="0" dirty="0">
              <a:latin typeface="Leelawadee" panose="020B0502040204020203" pitchFamily="34" charset="-34"/>
              <a:cs typeface="Leelawadee" panose="020B0502040204020203" pitchFamily="34" charset="-34"/>
            </a:endParaRPr>
          </a:p>
        </p:txBody>
      </p:sp>
      <p:sp>
        <p:nvSpPr>
          <p:cNvPr id="4" name="ตัวแทนหมายเลขสไลด์ 3"/>
          <p:cNvSpPr>
            <a:spLocks noGrp="1"/>
          </p:cNvSpPr>
          <p:nvPr>
            <p:ph type="sldNum" sz="quarter" idx="10"/>
          </p:nvPr>
        </p:nvSpPr>
        <p:spPr/>
        <p:txBody>
          <a:bodyPr rtlCol="0"/>
          <a:lstStyle/>
          <a:p>
            <a:pPr rtl="0"/>
            <a:fld id="{935E2820-AFE1-45FA-949E-17BDB534E1DC}" type="slidenum">
              <a:rPr lang="en-US" smtClean="0"/>
              <a:t>1</a:t>
            </a:fld>
            <a:endParaRPr lang="en-US"/>
          </a:p>
        </p:txBody>
      </p:sp>
    </p:spTree>
    <p:extLst>
      <p:ext uri="{BB962C8B-B14F-4D97-AF65-F5344CB8AC3E}">
        <p14:creationId xmlns:p14="http://schemas.microsoft.com/office/powerpoint/2010/main" val="30699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latin typeface="Leelawadee" panose="020B0502040204020203" pitchFamily="34" charset="-34"/>
              <a:cs typeface="Leelawadee" panose="020B0502040204020203" pitchFamily="34" charset="-34"/>
            </a:endParaRPr>
          </a:p>
        </p:txBody>
      </p:sp>
      <p:sp>
        <p:nvSpPr>
          <p:cNvPr id="4" name="ตัวแทนหมายเลขสไลด์ 3"/>
          <p:cNvSpPr>
            <a:spLocks noGrp="1"/>
          </p:cNvSpPr>
          <p:nvPr>
            <p:ph type="sldNum" sz="quarter" idx="10"/>
          </p:nvPr>
        </p:nvSpPr>
        <p:spPr/>
        <p:txBody>
          <a:bodyPr/>
          <a:lstStyle/>
          <a:p>
            <a:pPr rtl="0"/>
            <a:fld id="{935E2820-AFE1-45FA-949E-17BDB534E1DC}" type="slidenum">
              <a:rPr lang="th-TH" smtClean="0"/>
              <a:t>19</a:t>
            </a:fld>
            <a:endParaRPr lang="th-TH" dirty="0"/>
          </a:p>
        </p:txBody>
      </p:sp>
    </p:spTree>
    <p:extLst>
      <p:ext uri="{BB962C8B-B14F-4D97-AF65-F5344CB8AC3E}">
        <p14:creationId xmlns:p14="http://schemas.microsoft.com/office/powerpoint/2010/main" val="413151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rtlCol="0"/>
          <a:lstStyle/>
          <a:p>
            <a:pPr rtl="0"/>
            <a:endParaRPr lang="th-TH" noProof="0" dirty="0">
              <a:latin typeface="Leelawadee" panose="020B0502040204020203" pitchFamily="34" charset="-34"/>
              <a:cs typeface="Leelawadee" panose="020B0502040204020203" pitchFamily="34" charset="-34"/>
            </a:endParaRPr>
          </a:p>
        </p:txBody>
      </p:sp>
      <p:sp>
        <p:nvSpPr>
          <p:cNvPr id="4" name="ตัวแทนหมายเลขสไลด์ 3"/>
          <p:cNvSpPr>
            <a:spLocks noGrp="1"/>
          </p:cNvSpPr>
          <p:nvPr>
            <p:ph type="sldNum" sz="quarter" idx="10"/>
          </p:nvPr>
        </p:nvSpPr>
        <p:spPr/>
        <p:txBody>
          <a:bodyPr rtlCol="0"/>
          <a:lstStyle/>
          <a:p>
            <a:pPr rtl="0"/>
            <a:fld id="{77542409-6A04-4DC6-AC3A-D3758287A8F2}" type="slidenum">
              <a:rPr lang="en-US" smtClean="0"/>
              <a:t>2</a:t>
            </a:fld>
            <a:endParaRPr lang="en-US"/>
          </a:p>
        </p:txBody>
      </p:sp>
    </p:spTree>
    <p:extLst>
      <p:ext uri="{BB962C8B-B14F-4D97-AF65-F5344CB8AC3E}">
        <p14:creationId xmlns:p14="http://schemas.microsoft.com/office/powerpoint/2010/main" val="660935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rtlCol="0"/>
          <a:lstStyle/>
          <a:p>
            <a:pPr rtl="0"/>
            <a:endParaRPr lang="th-TH" noProof="0" dirty="0">
              <a:latin typeface="Leelawadee" panose="020B0502040204020203" pitchFamily="34" charset="-34"/>
              <a:cs typeface="Leelawadee" panose="020B0502040204020203" pitchFamily="34" charset="-34"/>
            </a:endParaRPr>
          </a:p>
        </p:txBody>
      </p:sp>
      <p:sp>
        <p:nvSpPr>
          <p:cNvPr id="4" name="ตัวแทนหมายเลขสไลด์ 3"/>
          <p:cNvSpPr>
            <a:spLocks noGrp="1"/>
          </p:cNvSpPr>
          <p:nvPr>
            <p:ph type="sldNum" sz="quarter" idx="10"/>
          </p:nvPr>
        </p:nvSpPr>
        <p:spPr/>
        <p:txBody>
          <a:bodyPr rtlCol="0"/>
          <a:lstStyle/>
          <a:p>
            <a:pPr rtl="0"/>
            <a:fld id="{77542409-6A04-4DC6-AC3A-D3758287A8F2}" type="slidenum">
              <a:rPr lang="en-US" smtClean="0"/>
              <a:t>3</a:t>
            </a:fld>
            <a:endParaRPr lang="en-US"/>
          </a:p>
        </p:txBody>
      </p:sp>
    </p:spTree>
    <p:extLst>
      <p:ext uri="{BB962C8B-B14F-4D97-AF65-F5344CB8AC3E}">
        <p14:creationId xmlns:p14="http://schemas.microsoft.com/office/powerpoint/2010/main" val="313940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latin typeface="Leelawadee" panose="020B0502040204020203" pitchFamily="34" charset="-34"/>
              <a:cs typeface="Leelawadee" panose="020B0502040204020203" pitchFamily="34" charset="-34"/>
            </a:endParaRPr>
          </a:p>
        </p:txBody>
      </p:sp>
      <p:sp>
        <p:nvSpPr>
          <p:cNvPr id="4" name="ตัวแทนหมายเลขสไลด์ 3"/>
          <p:cNvSpPr>
            <a:spLocks noGrp="1"/>
          </p:cNvSpPr>
          <p:nvPr>
            <p:ph type="sldNum" sz="quarter" idx="10"/>
          </p:nvPr>
        </p:nvSpPr>
        <p:spPr/>
        <p:txBody>
          <a:bodyPr/>
          <a:lstStyle/>
          <a:p>
            <a:pPr rtl="0"/>
            <a:fld id="{935E2820-AFE1-45FA-949E-17BDB534E1DC}" type="slidenum">
              <a:rPr lang="th-TH" smtClean="0"/>
              <a:t>4</a:t>
            </a:fld>
            <a:endParaRPr lang="th-TH" dirty="0"/>
          </a:p>
        </p:txBody>
      </p:sp>
    </p:spTree>
    <p:extLst>
      <p:ext uri="{BB962C8B-B14F-4D97-AF65-F5344CB8AC3E}">
        <p14:creationId xmlns:p14="http://schemas.microsoft.com/office/powerpoint/2010/main" val="395289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latin typeface="Leelawadee" panose="020B0502040204020203" pitchFamily="34" charset="-34"/>
              <a:cs typeface="Leelawadee" panose="020B0502040204020203" pitchFamily="34" charset="-34"/>
            </a:endParaRPr>
          </a:p>
        </p:txBody>
      </p:sp>
      <p:sp>
        <p:nvSpPr>
          <p:cNvPr id="4" name="ตัวแทนหมายเลขสไลด์ 3"/>
          <p:cNvSpPr>
            <a:spLocks noGrp="1"/>
          </p:cNvSpPr>
          <p:nvPr>
            <p:ph type="sldNum" sz="quarter" idx="10"/>
          </p:nvPr>
        </p:nvSpPr>
        <p:spPr/>
        <p:txBody>
          <a:bodyPr/>
          <a:lstStyle/>
          <a:p>
            <a:pPr rtl="0"/>
            <a:fld id="{935E2820-AFE1-45FA-949E-17BDB534E1DC}" type="slidenum">
              <a:rPr lang="th-TH" smtClean="0"/>
              <a:t>5</a:t>
            </a:fld>
            <a:endParaRPr lang="th-TH" dirty="0"/>
          </a:p>
        </p:txBody>
      </p:sp>
    </p:spTree>
    <p:extLst>
      <p:ext uri="{BB962C8B-B14F-4D97-AF65-F5344CB8AC3E}">
        <p14:creationId xmlns:p14="http://schemas.microsoft.com/office/powerpoint/2010/main" val="3408377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latin typeface="Leelawadee" panose="020B0502040204020203" pitchFamily="34" charset="-34"/>
              <a:cs typeface="Leelawadee" panose="020B0502040204020203" pitchFamily="34" charset="-34"/>
            </a:endParaRPr>
          </a:p>
        </p:txBody>
      </p:sp>
      <p:sp>
        <p:nvSpPr>
          <p:cNvPr id="4" name="ตัวแทนหมายเลขสไลด์ 3"/>
          <p:cNvSpPr>
            <a:spLocks noGrp="1"/>
          </p:cNvSpPr>
          <p:nvPr>
            <p:ph type="sldNum" sz="quarter" idx="10"/>
          </p:nvPr>
        </p:nvSpPr>
        <p:spPr/>
        <p:txBody>
          <a:bodyPr/>
          <a:lstStyle/>
          <a:p>
            <a:pPr rtl="0"/>
            <a:fld id="{935E2820-AFE1-45FA-949E-17BDB534E1DC}" type="slidenum">
              <a:rPr lang="th-TH" smtClean="0"/>
              <a:t>6</a:t>
            </a:fld>
            <a:endParaRPr lang="th-TH" dirty="0"/>
          </a:p>
        </p:txBody>
      </p:sp>
    </p:spTree>
    <p:extLst>
      <p:ext uri="{BB962C8B-B14F-4D97-AF65-F5344CB8AC3E}">
        <p14:creationId xmlns:p14="http://schemas.microsoft.com/office/powerpoint/2010/main" val="338132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latin typeface="Leelawadee" panose="020B0502040204020203" pitchFamily="34" charset="-34"/>
              <a:cs typeface="Leelawadee" panose="020B0502040204020203" pitchFamily="34" charset="-34"/>
            </a:endParaRPr>
          </a:p>
        </p:txBody>
      </p:sp>
      <p:sp>
        <p:nvSpPr>
          <p:cNvPr id="4" name="ตัวแทนหมายเลขสไลด์ 3"/>
          <p:cNvSpPr>
            <a:spLocks noGrp="1"/>
          </p:cNvSpPr>
          <p:nvPr>
            <p:ph type="sldNum" sz="quarter" idx="10"/>
          </p:nvPr>
        </p:nvSpPr>
        <p:spPr/>
        <p:txBody>
          <a:bodyPr/>
          <a:lstStyle/>
          <a:p>
            <a:pPr rtl="0"/>
            <a:fld id="{935E2820-AFE1-45FA-949E-17BDB534E1DC}" type="slidenum">
              <a:rPr lang="th-TH" smtClean="0"/>
              <a:t>7</a:t>
            </a:fld>
            <a:endParaRPr lang="th-TH" dirty="0"/>
          </a:p>
        </p:txBody>
      </p:sp>
    </p:spTree>
    <p:extLst>
      <p:ext uri="{BB962C8B-B14F-4D97-AF65-F5344CB8AC3E}">
        <p14:creationId xmlns:p14="http://schemas.microsoft.com/office/powerpoint/2010/main" val="503064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latin typeface="Leelawadee" panose="020B0502040204020203" pitchFamily="34" charset="-34"/>
              <a:cs typeface="Leelawadee" panose="020B0502040204020203" pitchFamily="34" charset="-34"/>
            </a:endParaRPr>
          </a:p>
        </p:txBody>
      </p:sp>
      <p:sp>
        <p:nvSpPr>
          <p:cNvPr id="4" name="ตัวแทนหมายเลขสไลด์ 3"/>
          <p:cNvSpPr>
            <a:spLocks noGrp="1"/>
          </p:cNvSpPr>
          <p:nvPr>
            <p:ph type="sldNum" sz="quarter" idx="10"/>
          </p:nvPr>
        </p:nvSpPr>
        <p:spPr/>
        <p:txBody>
          <a:bodyPr/>
          <a:lstStyle/>
          <a:p>
            <a:pPr rtl="0"/>
            <a:fld id="{935E2820-AFE1-45FA-949E-17BDB534E1DC}" type="slidenum">
              <a:rPr lang="th-TH" smtClean="0"/>
              <a:t>8</a:t>
            </a:fld>
            <a:endParaRPr lang="th-TH" dirty="0"/>
          </a:p>
        </p:txBody>
      </p:sp>
    </p:spTree>
    <p:extLst>
      <p:ext uri="{BB962C8B-B14F-4D97-AF65-F5344CB8AC3E}">
        <p14:creationId xmlns:p14="http://schemas.microsoft.com/office/powerpoint/2010/main" val="2105313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latin typeface="Leelawadee" panose="020B0502040204020203" pitchFamily="34" charset="-34"/>
              <a:cs typeface="Leelawadee" panose="020B0502040204020203" pitchFamily="34" charset="-34"/>
            </a:endParaRPr>
          </a:p>
        </p:txBody>
      </p:sp>
      <p:sp>
        <p:nvSpPr>
          <p:cNvPr id="4" name="ตัวแทนหมายเลขสไลด์ 3"/>
          <p:cNvSpPr>
            <a:spLocks noGrp="1"/>
          </p:cNvSpPr>
          <p:nvPr>
            <p:ph type="sldNum" sz="quarter" idx="10"/>
          </p:nvPr>
        </p:nvSpPr>
        <p:spPr/>
        <p:txBody>
          <a:bodyPr/>
          <a:lstStyle/>
          <a:p>
            <a:pPr rtl="0"/>
            <a:fld id="{935E2820-AFE1-45FA-949E-17BDB534E1DC}" type="slidenum">
              <a:rPr lang="th-TH" smtClean="0"/>
              <a:t>9</a:t>
            </a:fld>
            <a:endParaRPr lang="th-TH" dirty="0"/>
          </a:p>
        </p:txBody>
      </p:sp>
    </p:spTree>
    <p:extLst>
      <p:ext uri="{BB962C8B-B14F-4D97-AF65-F5344CB8AC3E}">
        <p14:creationId xmlns:p14="http://schemas.microsoft.com/office/powerpoint/2010/main" val="881575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สไลด์ชื่อเรื่อง">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1065213" y="304800"/>
            <a:ext cx="7091361" cy="2793906"/>
          </a:xfrm>
        </p:spPr>
        <p:txBody>
          <a:bodyPr rtlCol="0" anchor="b">
            <a:normAutofit/>
          </a:bodyPr>
          <a:lstStyle>
            <a:lvl1pPr algn="l" rtl="0">
              <a:lnSpc>
                <a:spcPct val="80000"/>
              </a:lnSpc>
              <a:defRPr sz="6600"/>
            </a:lvl1pPr>
          </a:lstStyle>
          <a:p>
            <a:pPr rtl="0"/>
            <a:r>
              <a:rPr lang="th-TH"/>
              <a:t>คลิกเพื่อแก้ไขสไตล์ชื่อเรื่องต้นแบบ</a:t>
            </a:r>
            <a:endParaRPr lang="th-TH" dirty="0"/>
          </a:p>
        </p:txBody>
      </p:sp>
      <p:sp>
        <p:nvSpPr>
          <p:cNvPr id="3" name="ชื่อเรื่องรอง 2"/>
          <p:cNvSpPr>
            <a:spLocks noGrp="1"/>
          </p:cNvSpPr>
          <p:nvPr>
            <p:ph type="subTitle" idx="1"/>
          </p:nvPr>
        </p:nvSpPr>
        <p:spPr>
          <a:xfrm>
            <a:off x="1065213" y="3108804"/>
            <a:ext cx="7091361" cy="838200"/>
          </a:xfrm>
        </p:spPr>
        <p:txBody>
          <a:bodyPr rtlCol="0"/>
          <a:lstStyle>
            <a:lvl1pPr marL="0" indent="0" algn="l" rtl="0">
              <a:spcBef>
                <a:spcPts val="0"/>
              </a:spcBef>
              <a:buNone/>
              <a:defRPr sz="2400">
                <a:solidFill>
                  <a:schemeClr val="accent2"/>
                </a:solidFill>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th-TH"/>
              <a:t>คลิกเพื่อแก้ไขสไตล์ชื่อเรื่องรองต้นแบบ</a:t>
            </a:r>
            <a:endParaRPr lang="th-TH" dirty="0"/>
          </a:p>
        </p:txBody>
      </p:sp>
      <p:sp>
        <p:nvSpPr>
          <p:cNvPr id="8" name="ตัวแทนวันที่ 7"/>
          <p:cNvSpPr>
            <a:spLocks noGrp="1"/>
          </p:cNvSpPr>
          <p:nvPr>
            <p:ph type="dt" sz="half" idx="10"/>
          </p:nvPr>
        </p:nvSpPr>
        <p:spPr/>
        <p:txBody>
          <a:bodyPr rtlCol="0"/>
          <a:lstStyle>
            <a:lvl1pPr>
              <a:defRPr/>
            </a:lvl1pPr>
          </a:lstStyle>
          <a:p>
            <a:fld id="{4B21B18C-AA5A-466F-A8C9-464D9A7B33E0}" type="datetime1">
              <a:rPr lang="th-TH" smtClean="0"/>
              <a:pPr/>
              <a:t>18/01/67</a:t>
            </a:fld>
            <a:endParaRPr lang="th-TH" dirty="0"/>
          </a:p>
        </p:txBody>
      </p:sp>
      <p:sp>
        <p:nvSpPr>
          <p:cNvPr id="9" name="ตัวแทนท้ายกระดาษ 8"/>
          <p:cNvSpPr>
            <a:spLocks noGrp="1"/>
          </p:cNvSpPr>
          <p:nvPr>
            <p:ph type="ftr" sz="quarter" idx="11"/>
          </p:nvPr>
        </p:nvSpPr>
        <p:spPr/>
        <p:txBody>
          <a:bodyPr rtlCol="0"/>
          <a:lstStyle/>
          <a:p>
            <a:pPr rtl="0"/>
            <a:endParaRPr lang="th-TH" dirty="0"/>
          </a:p>
        </p:txBody>
      </p:sp>
      <p:sp>
        <p:nvSpPr>
          <p:cNvPr id="10" name="ตัวแทนหมายเลขสไลด์ 9"/>
          <p:cNvSpPr>
            <a:spLocks noGrp="1"/>
          </p:cNvSpPr>
          <p:nvPr>
            <p:ph type="sldNum" sz="quarter" idx="12"/>
          </p:nvPr>
        </p:nvSpPr>
        <p:spPr/>
        <p:txBody>
          <a:bodyPr rtlCol="0"/>
          <a:lstStyle/>
          <a:p>
            <a:pPr rtl="0"/>
            <a:fld id="{8FDBFFB2-86D9-4B8F-A59A-553A60B94BBE}" type="slidenum">
              <a:rPr lang="th-TH"/>
              <a:pPr/>
              <a:t>‹#›</a:t>
            </a:fld>
            <a:endParaRPr lang="th-TH" dirty="0"/>
          </a:p>
        </p:txBody>
      </p:sp>
    </p:spTree>
    <p:extLst>
      <p:ext uri="{BB962C8B-B14F-4D97-AF65-F5344CB8AC3E}">
        <p14:creationId xmlns:p14="http://schemas.microsoft.com/office/powerpoint/2010/main" val="1890547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rtlCol="0"/>
          <a:lstStyle/>
          <a:p>
            <a:pPr rtl="0"/>
            <a:r>
              <a:rPr lang="th-TH"/>
              <a:t>คลิกเพื่อแก้ไขสไตล์ชื่อเรื่องต้นแบบ</a:t>
            </a:r>
            <a:endParaRPr lang="th-TH" dirty="0"/>
          </a:p>
        </p:txBody>
      </p:sp>
      <p:sp>
        <p:nvSpPr>
          <p:cNvPr id="3" name="ตัวแทนข้อความแนวตั้ง 2"/>
          <p:cNvSpPr>
            <a:spLocks noGrp="1"/>
          </p:cNvSpPr>
          <p:nvPr>
            <p:ph type="body" orient="vert" idx="1"/>
          </p:nvPr>
        </p:nvSpPr>
        <p:spPr/>
        <p:txBody>
          <a:bodyPr vert="eaVert" rtlCol="0"/>
          <a:lstStyle/>
          <a:p>
            <a:pPr lvl="0" rtl="0"/>
            <a:r>
              <a:rPr lang="th-TH"/>
              <a:t>แก้ไขสไตล์ของข้อความต้นแบบ</a:t>
            </a:r>
          </a:p>
          <a:p>
            <a:pPr lvl="1" rtl="0"/>
            <a:r>
              <a:rPr lang="th-TH"/>
              <a:t>ระดับที่สอง</a:t>
            </a:r>
          </a:p>
          <a:p>
            <a:pPr lvl="2" rtl="0"/>
            <a:r>
              <a:rPr lang="th-TH"/>
              <a:t>ระดับที่สาม</a:t>
            </a:r>
          </a:p>
          <a:p>
            <a:pPr lvl="3" rtl="0"/>
            <a:r>
              <a:rPr lang="th-TH"/>
              <a:t>ระดับที่สี่</a:t>
            </a:r>
          </a:p>
          <a:p>
            <a:pPr lvl="4" rtl="0"/>
            <a:r>
              <a:rPr lang="th-TH"/>
              <a:t>ระดับที่ห้า</a:t>
            </a:r>
            <a:endParaRPr lang="th-TH" dirty="0"/>
          </a:p>
        </p:txBody>
      </p:sp>
      <p:sp>
        <p:nvSpPr>
          <p:cNvPr id="4" name="ตัวแทนวันที่ 3"/>
          <p:cNvSpPr>
            <a:spLocks noGrp="1"/>
          </p:cNvSpPr>
          <p:nvPr>
            <p:ph type="dt" sz="half" idx="10"/>
          </p:nvPr>
        </p:nvSpPr>
        <p:spPr/>
        <p:txBody>
          <a:bodyPr rtlCol="0"/>
          <a:lstStyle/>
          <a:p>
            <a:fld id="{4B21B18C-AA5A-466F-A8C9-464D9A7B33E0}" type="datetime1">
              <a:rPr lang="th-TH" smtClean="0"/>
              <a:pPr/>
              <a:t>18/01/67</a:t>
            </a:fld>
            <a:endParaRPr lang="th-TH" dirty="0"/>
          </a:p>
        </p:txBody>
      </p:sp>
      <p:sp>
        <p:nvSpPr>
          <p:cNvPr id="5" name="ตัวแทนท้ายกระดาษ 4"/>
          <p:cNvSpPr>
            <a:spLocks noGrp="1"/>
          </p:cNvSpPr>
          <p:nvPr>
            <p:ph type="ftr" sz="quarter" idx="11"/>
          </p:nvPr>
        </p:nvSpPr>
        <p:spPr/>
        <p:txBody>
          <a:bodyPr rtlCol="0"/>
          <a:lstStyle/>
          <a:p>
            <a:pPr rtl="0"/>
            <a:endParaRPr lang="th-TH" dirty="0"/>
          </a:p>
        </p:txBody>
      </p:sp>
      <p:sp>
        <p:nvSpPr>
          <p:cNvPr id="6" name="ตัวแทนหมายเลขสไลด์ 5"/>
          <p:cNvSpPr>
            <a:spLocks noGrp="1"/>
          </p:cNvSpPr>
          <p:nvPr>
            <p:ph type="sldNum" sz="quarter" idx="12"/>
          </p:nvPr>
        </p:nvSpPr>
        <p:spPr/>
        <p:txBody>
          <a:bodyPr rtlCol="0"/>
          <a:lstStyle/>
          <a:p>
            <a:pPr rtl="0"/>
            <a:fld id="{8FDBFFB2-86D9-4B8F-A59A-553A60B94BBE}" type="slidenum">
              <a:rPr lang="th-TH"/>
              <a:t>‹#›</a:t>
            </a:fld>
            <a:endParaRPr lang="th-TH" dirty="0"/>
          </a:p>
        </p:txBody>
      </p:sp>
    </p:spTree>
    <p:extLst>
      <p:ext uri="{BB962C8B-B14F-4D97-AF65-F5344CB8AC3E}">
        <p14:creationId xmlns:p14="http://schemas.microsoft.com/office/powerpoint/2010/main" val="420766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ชื่อเรื่องแนวตั้งและข้อความ">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9865014" y="304801"/>
            <a:ext cx="1715800" cy="5410200"/>
          </a:xfrm>
        </p:spPr>
        <p:txBody>
          <a:bodyPr vert="eaVert" rtlCol="0"/>
          <a:lstStyle/>
          <a:p>
            <a:pPr rtl="0"/>
            <a:r>
              <a:rPr lang="th-TH"/>
              <a:t>คลิกเพื่อแก้ไขสไตล์ชื่อเรื่องต้นแบบ</a:t>
            </a:r>
            <a:endParaRPr lang="th-TH" dirty="0"/>
          </a:p>
        </p:txBody>
      </p:sp>
      <p:sp>
        <p:nvSpPr>
          <p:cNvPr id="3" name="ตัวแทนข้อความแนวตั้ง 2"/>
          <p:cNvSpPr>
            <a:spLocks noGrp="1"/>
          </p:cNvSpPr>
          <p:nvPr>
            <p:ph type="body" orient="vert" idx="1"/>
          </p:nvPr>
        </p:nvSpPr>
        <p:spPr>
          <a:xfrm>
            <a:off x="2209800" y="304801"/>
            <a:ext cx="7502814" cy="5410200"/>
          </a:xfrm>
        </p:spPr>
        <p:txBody>
          <a:bodyPr vert="eaVert" rtlCol="0"/>
          <a:lstStyle/>
          <a:p>
            <a:pPr lvl="0" rtl="0"/>
            <a:r>
              <a:rPr lang="th-TH"/>
              <a:t>แก้ไขสไตล์ของข้อความต้นแบบ</a:t>
            </a:r>
          </a:p>
          <a:p>
            <a:pPr lvl="1" rtl="0"/>
            <a:r>
              <a:rPr lang="th-TH"/>
              <a:t>ระดับที่สอง</a:t>
            </a:r>
          </a:p>
          <a:p>
            <a:pPr lvl="2" rtl="0"/>
            <a:r>
              <a:rPr lang="th-TH"/>
              <a:t>ระดับที่สาม</a:t>
            </a:r>
          </a:p>
          <a:p>
            <a:pPr lvl="3" rtl="0"/>
            <a:r>
              <a:rPr lang="th-TH"/>
              <a:t>ระดับที่สี่</a:t>
            </a:r>
          </a:p>
          <a:p>
            <a:pPr lvl="4" rtl="0"/>
            <a:r>
              <a:rPr lang="th-TH"/>
              <a:t>ระดับที่ห้า</a:t>
            </a:r>
            <a:endParaRPr lang="th-TH" dirty="0"/>
          </a:p>
        </p:txBody>
      </p:sp>
      <p:sp>
        <p:nvSpPr>
          <p:cNvPr id="4" name="ตัวแทนวันที่ 3"/>
          <p:cNvSpPr>
            <a:spLocks noGrp="1"/>
          </p:cNvSpPr>
          <p:nvPr>
            <p:ph type="dt" sz="half" idx="10"/>
          </p:nvPr>
        </p:nvSpPr>
        <p:spPr/>
        <p:txBody>
          <a:bodyPr rtlCol="0"/>
          <a:lstStyle/>
          <a:p>
            <a:fld id="{4B21B18C-AA5A-466F-A8C9-464D9A7B33E0}" type="datetime1">
              <a:rPr lang="th-TH" smtClean="0"/>
              <a:pPr/>
              <a:t>18/01/67</a:t>
            </a:fld>
            <a:endParaRPr lang="th-TH" dirty="0"/>
          </a:p>
        </p:txBody>
      </p:sp>
      <p:sp>
        <p:nvSpPr>
          <p:cNvPr id="5" name="ตัวแทนท้ายกระดาษ 4"/>
          <p:cNvSpPr>
            <a:spLocks noGrp="1"/>
          </p:cNvSpPr>
          <p:nvPr>
            <p:ph type="ftr" sz="quarter" idx="11"/>
          </p:nvPr>
        </p:nvSpPr>
        <p:spPr/>
        <p:txBody>
          <a:bodyPr rtlCol="0"/>
          <a:lstStyle/>
          <a:p>
            <a:pPr rtl="0"/>
            <a:endParaRPr lang="th-TH" dirty="0"/>
          </a:p>
        </p:txBody>
      </p:sp>
      <p:sp>
        <p:nvSpPr>
          <p:cNvPr id="6" name="ตัวแทนหมายเลขสไลด์ 5"/>
          <p:cNvSpPr>
            <a:spLocks noGrp="1"/>
          </p:cNvSpPr>
          <p:nvPr>
            <p:ph type="sldNum" sz="quarter" idx="12"/>
          </p:nvPr>
        </p:nvSpPr>
        <p:spPr/>
        <p:txBody>
          <a:bodyPr rtlCol="0"/>
          <a:lstStyle/>
          <a:p>
            <a:pPr rtl="0"/>
            <a:fld id="{8FDBFFB2-86D9-4B8F-A59A-553A60B94BBE}" type="slidenum">
              <a:rPr lang="th-TH"/>
              <a:t>‹#›</a:t>
            </a:fld>
            <a:endParaRPr lang="th-TH" dirty="0"/>
          </a:p>
        </p:txBody>
      </p:sp>
    </p:spTree>
    <p:extLst>
      <p:ext uri="{BB962C8B-B14F-4D97-AF65-F5344CB8AC3E}">
        <p14:creationId xmlns:p14="http://schemas.microsoft.com/office/powerpoint/2010/main" val="1299497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rtlCol="0"/>
          <a:lstStyle/>
          <a:p>
            <a:pPr rtl="0"/>
            <a:r>
              <a:rPr lang="th-TH"/>
              <a:t>คลิกเพื่อแก้ไขสไตล์ชื่อเรื่องต้นแบบ</a:t>
            </a:r>
            <a:endParaRPr lang="th-TH" dirty="0"/>
          </a:p>
        </p:txBody>
      </p:sp>
      <p:sp>
        <p:nvSpPr>
          <p:cNvPr id="3" name="ตัวแทนเนื้อหา 2"/>
          <p:cNvSpPr>
            <a:spLocks noGrp="1"/>
          </p:cNvSpPr>
          <p:nvPr>
            <p:ph idx="1"/>
          </p:nvPr>
        </p:nvSpPr>
        <p:spPr/>
        <p:txBody>
          <a:bodyPr rtlCol="0"/>
          <a:lstStyle/>
          <a:p>
            <a:pPr lvl="0" rtl="0"/>
            <a:r>
              <a:rPr lang="th-TH"/>
              <a:t>แก้ไขสไตล์ของข้อความต้นแบบ</a:t>
            </a:r>
          </a:p>
          <a:p>
            <a:pPr lvl="1" rtl="0"/>
            <a:r>
              <a:rPr lang="th-TH"/>
              <a:t>ระดับที่สอง</a:t>
            </a:r>
          </a:p>
          <a:p>
            <a:pPr lvl="2" rtl="0"/>
            <a:r>
              <a:rPr lang="th-TH"/>
              <a:t>ระดับที่สาม</a:t>
            </a:r>
          </a:p>
          <a:p>
            <a:pPr lvl="3" rtl="0"/>
            <a:r>
              <a:rPr lang="th-TH"/>
              <a:t>ระดับที่สี่</a:t>
            </a:r>
          </a:p>
          <a:p>
            <a:pPr lvl="4" rtl="0"/>
            <a:r>
              <a:rPr lang="th-TH"/>
              <a:t>ระดับที่ห้า</a:t>
            </a:r>
            <a:endParaRPr lang="th-TH" dirty="0"/>
          </a:p>
        </p:txBody>
      </p:sp>
      <p:sp>
        <p:nvSpPr>
          <p:cNvPr id="4" name="ตัวแทนวันที่ 3"/>
          <p:cNvSpPr>
            <a:spLocks noGrp="1"/>
          </p:cNvSpPr>
          <p:nvPr>
            <p:ph type="dt" sz="half" idx="10"/>
          </p:nvPr>
        </p:nvSpPr>
        <p:spPr/>
        <p:txBody>
          <a:bodyPr rtlCol="0"/>
          <a:lstStyle/>
          <a:p>
            <a:fld id="{4B21B18C-AA5A-466F-A8C9-464D9A7B33E0}" type="datetime1">
              <a:rPr lang="th-TH" smtClean="0"/>
              <a:pPr/>
              <a:t>18/01/67</a:t>
            </a:fld>
            <a:endParaRPr lang="th-TH" dirty="0"/>
          </a:p>
        </p:txBody>
      </p:sp>
      <p:sp>
        <p:nvSpPr>
          <p:cNvPr id="5" name="ตัวแทนท้ายกระดาษ 4"/>
          <p:cNvSpPr>
            <a:spLocks noGrp="1"/>
          </p:cNvSpPr>
          <p:nvPr>
            <p:ph type="ftr" sz="quarter" idx="11"/>
          </p:nvPr>
        </p:nvSpPr>
        <p:spPr/>
        <p:txBody>
          <a:bodyPr rtlCol="0"/>
          <a:lstStyle/>
          <a:p>
            <a:pPr rtl="0"/>
            <a:endParaRPr lang="th-TH" dirty="0"/>
          </a:p>
        </p:txBody>
      </p:sp>
      <p:sp>
        <p:nvSpPr>
          <p:cNvPr id="6" name="ตัวแทนหมายเลขสไลด์ 5"/>
          <p:cNvSpPr>
            <a:spLocks noGrp="1"/>
          </p:cNvSpPr>
          <p:nvPr>
            <p:ph type="sldNum" sz="quarter" idx="12"/>
          </p:nvPr>
        </p:nvSpPr>
        <p:spPr/>
        <p:txBody>
          <a:bodyPr rtlCol="0"/>
          <a:lstStyle/>
          <a:p>
            <a:pPr rtl="0"/>
            <a:fld id="{8FDBFFB2-86D9-4B8F-A59A-553A60B94BBE}" type="slidenum">
              <a:rPr lang="th-TH"/>
              <a:t>‹#›</a:t>
            </a:fld>
            <a:endParaRPr lang="th-TH" dirty="0"/>
          </a:p>
        </p:txBody>
      </p:sp>
    </p:spTree>
    <p:extLst>
      <p:ext uri="{BB962C8B-B14F-4D97-AF65-F5344CB8AC3E}">
        <p14:creationId xmlns:p14="http://schemas.microsoft.com/office/powerpoint/2010/main" val="258999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5180013" y="1600200"/>
            <a:ext cx="6400801" cy="2486025"/>
          </a:xfrm>
        </p:spPr>
        <p:txBody>
          <a:bodyPr rtlCol="0" anchor="b">
            <a:normAutofit/>
          </a:bodyPr>
          <a:lstStyle>
            <a:lvl1pPr algn="l" rtl="0">
              <a:defRPr sz="5200"/>
            </a:lvl1pPr>
          </a:lstStyle>
          <a:p>
            <a:pPr rtl="0"/>
            <a:r>
              <a:rPr lang="th-TH"/>
              <a:t>คลิกเพื่อแก้ไขสไตล์ชื่อเรื่องต้นแบบ</a:t>
            </a:r>
            <a:endParaRPr lang="th-TH" dirty="0"/>
          </a:p>
        </p:txBody>
      </p:sp>
      <p:sp>
        <p:nvSpPr>
          <p:cNvPr id="3" name="ตัวแทนข้อความ 2"/>
          <p:cNvSpPr>
            <a:spLocks noGrp="1"/>
          </p:cNvSpPr>
          <p:nvPr>
            <p:ph type="body" idx="1"/>
          </p:nvPr>
        </p:nvSpPr>
        <p:spPr>
          <a:xfrm>
            <a:off x="5180011" y="4105029"/>
            <a:ext cx="6400801" cy="914400"/>
          </a:xfrm>
        </p:spPr>
        <p:txBody>
          <a:bodyPr rtlCol="0">
            <a:normAutofit/>
          </a:bodyPr>
          <a:lstStyle>
            <a:lvl1pPr marL="0" indent="0" algn="l" rtl="0">
              <a:buNone/>
              <a:defRPr sz="2000">
                <a:solidFill>
                  <a:schemeClr val="accent2"/>
                </a:solidFill>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th-TH"/>
              <a:t>แก้ไขสไตล์ของข้อความต้นแบบ</a:t>
            </a:r>
          </a:p>
        </p:txBody>
      </p:sp>
      <p:sp>
        <p:nvSpPr>
          <p:cNvPr id="4" name="ตัวแทนวันที่ 3"/>
          <p:cNvSpPr>
            <a:spLocks noGrp="1"/>
          </p:cNvSpPr>
          <p:nvPr>
            <p:ph type="dt" sz="half" idx="10"/>
          </p:nvPr>
        </p:nvSpPr>
        <p:spPr/>
        <p:txBody>
          <a:bodyPr rtlCol="0"/>
          <a:lstStyle/>
          <a:p>
            <a:fld id="{4B21B18C-AA5A-466F-A8C9-464D9A7B33E0}" type="datetime1">
              <a:rPr lang="th-TH" smtClean="0"/>
              <a:pPr/>
              <a:t>18/01/67</a:t>
            </a:fld>
            <a:endParaRPr lang="th-TH" dirty="0"/>
          </a:p>
        </p:txBody>
      </p:sp>
      <p:sp>
        <p:nvSpPr>
          <p:cNvPr id="5" name="ตัวแทนท้ายกระดาษ 4"/>
          <p:cNvSpPr>
            <a:spLocks noGrp="1"/>
          </p:cNvSpPr>
          <p:nvPr>
            <p:ph type="ftr" sz="quarter" idx="11"/>
          </p:nvPr>
        </p:nvSpPr>
        <p:spPr/>
        <p:txBody>
          <a:bodyPr rtlCol="0"/>
          <a:lstStyle/>
          <a:p>
            <a:pPr rtl="0"/>
            <a:endParaRPr lang="th-TH" dirty="0"/>
          </a:p>
        </p:txBody>
      </p:sp>
      <p:sp>
        <p:nvSpPr>
          <p:cNvPr id="6" name="ตัวแทนหมายเลขสไลด์ 5"/>
          <p:cNvSpPr>
            <a:spLocks noGrp="1"/>
          </p:cNvSpPr>
          <p:nvPr>
            <p:ph type="sldNum" sz="quarter" idx="12"/>
          </p:nvPr>
        </p:nvSpPr>
        <p:spPr/>
        <p:txBody>
          <a:bodyPr rtlCol="0"/>
          <a:lstStyle/>
          <a:p>
            <a:pPr rtl="0"/>
            <a:fld id="{8FDBFFB2-86D9-4B8F-A59A-553A60B94BBE}" type="slidenum">
              <a:rPr lang="th-TH"/>
              <a:t>‹#›</a:t>
            </a:fld>
            <a:endParaRPr lang="th-TH" dirty="0"/>
          </a:p>
        </p:txBody>
      </p:sp>
    </p:spTree>
    <p:extLst>
      <p:ext uri="{BB962C8B-B14F-4D97-AF65-F5344CB8AC3E}">
        <p14:creationId xmlns:p14="http://schemas.microsoft.com/office/powerpoint/2010/main" val="2117916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เนื้อหาส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rtlCol="0"/>
          <a:lstStyle/>
          <a:p>
            <a:pPr rtl="0"/>
            <a:r>
              <a:rPr lang="th-TH"/>
              <a:t>คลิกเพื่อแก้ไขสไตล์ชื่อเรื่องต้นแบบ</a:t>
            </a:r>
            <a:endParaRPr lang="th-TH" dirty="0"/>
          </a:p>
        </p:txBody>
      </p:sp>
      <p:sp>
        <p:nvSpPr>
          <p:cNvPr id="3" name="ตัวแทนเนื้อหา 2"/>
          <p:cNvSpPr>
            <a:spLocks noGrp="1"/>
          </p:cNvSpPr>
          <p:nvPr>
            <p:ph sz="half" idx="1"/>
          </p:nvPr>
        </p:nvSpPr>
        <p:spPr>
          <a:xfrm>
            <a:off x="2208213" y="1600200"/>
            <a:ext cx="4572000" cy="4114800"/>
          </a:xfrm>
        </p:spPr>
        <p:txBody>
          <a:bodyPr rtlCol="0"/>
          <a:lstStyle/>
          <a:p>
            <a:pPr lvl="0" rtl="0"/>
            <a:r>
              <a:rPr lang="th-TH"/>
              <a:t>แก้ไขสไตล์ของข้อความต้นแบบ</a:t>
            </a:r>
          </a:p>
          <a:p>
            <a:pPr lvl="1" rtl="0"/>
            <a:r>
              <a:rPr lang="th-TH"/>
              <a:t>ระดับที่สอง</a:t>
            </a:r>
          </a:p>
          <a:p>
            <a:pPr lvl="2" rtl="0"/>
            <a:r>
              <a:rPr lang="th-TH"/>
              <a:t>ระดับที่สาม</a:t>
            </a:r>
          </a:p>
          <a:p>
            <a:pPr lvl="3" rtl="0"/>
            <a:r>
              <a:rPr lang="th-TH"/>
              <a:t>ระดับที่สี่</a:t>
            </a:r>
          </a:p>
          <a:p>
            <a:pPr lvl="4" rtl="0"/>
            <a:r>
              <a:rPr lang="th-TH"/>
              <a:t>ระดับที่ห้า</a:t>
            </a:r>
            <a:endParaRPr lang="th-TH" dirty="0"/>
          </a:p>
        </p:txBody>
      </p:sp>
      <p:sp>
        <p:nvSpPr>
          <p:cNvPr id="4" name="ตัวแทนเนื้อหา 3"/>
          <p:cNvSpPr>
            <a:spLocks noGrp="1"/>
          </p:cNvSpPr>
          <p:nvPr>
            <p:ph sz="half" idx="2"/>
          </p:nvPr>
        </p:nvSpPr>
        <p:spPr>
          <a:xfrm>
            <a:off x="7008813" y="1600200"/>
            <a:ext cx="4572000" cy="4114800"/>
          </a:xfrm>
        </p:spPr>
        <p:txBody>
          <a:bodyPr rtlCol="0"/>
          <a:lstStyle/>
          <a:p>
            <a:pPr lvl="0" rtl="0"/>
            <a:r>
              <a:rPr lang="th-TH"/>
              <a:t>แก้ไขสไตล์ของข้อความต้นแบบ</a:t>
            </a:r>
          </a:p>
          <a:p>
            <a:pPr lvl="1" rtl="0"/>
            <a:r>
              <a:rPr lang="th-TH"/>
              <a:t>ระดับที่สอง</a:t>
            </a:r>
          </a:p>
          <a:p>
            <a:pPr lvl="2" rtl="0"/>
            <a:r>
              <a:rPr lang="th-TH"/>
              <a:t>ระดับที่สาม</a:t>
            </a:r>
          </a:p>
          <a:p>
            <a:pPr lvl="3" rtl="0"/>
            <a:r>
              <a:rPr lang="th-TH"/>
              <a:t>ระดับที่สี่</a:t>
            </a:r>
          </a:p>
          <a:p>
            <a:pPr lvl="4" rtl="0"/>
            <a:r>
              <a:rPr lang="th-TH"/>
              <a:t>ระดับที่ห้า</a:t>
            </a:r>
            <a:endParaRPr lang="th-TH" dirty="0"/>
          </a:p>
        </p:txBody>
      </p:sp>
      <p:sp>
        <p:nvSpPr>
          <p:cNvPr id="5" name="ตัวแทนวันที่ 4"/>
          <p:cNvSpPr>
            <a:spLocks noGrp="1"/>
          </p:cNvSpPr>
          <p:nvPr>
            <p:ph type="dt" sz="half" idx="10"/>
          </p:nvPr>
        </p:nvSpPr>
        <p:spPr/>
        <p:txBody>
          <a:bodyPr rtlCol="0"/>
          <a:lstStyle/>
          <a:p>
            <a:fld id="{4B21B18C-AA5A-466F-A8C9-464D9A7B33E0}" type="datetime1">
              <a:rPr lang="th-TH" smtClean="0"/>
              <a:pPr/>
              <a:t>18/01/67</a:t>
            </a:fld>
            <a:endParaRPr lang="th-TH" dirty="0"/>
          </a:p>
        </p:txBody>
      </p:sp>
      <p:sp>
        <p:nvSpPr>
          <p:cNvPr id="6" name="ตัวแทนท้ายกระดาษ 5"/>
          <p:cNvSpPr>
            <a:spLocks noGrp="1"/>
          </p:cNvSpPr>
          <p:nvPr>
            <p:ph type="ftr" sz="quarter" idx="11"/>
          </p:nvPr>
        </p:nvSpPr>
        <p:spPr/>
        <p:txBody>
          <a:bodyPr rtlCol="0"/>
          <a:lstStyle/>
          <a:p>
            <a:pPr rtl="0"/>
            <a:endParaRPr lang="th-TH" dirty="0"/>
          </a:p>
        </p:txBody>
      </p:sp>
      <p:sp>
        <p:nvSpPr>
          <p:cNvPr id="7" name="ตัวแทนหมายเลขสไลด์ 6"/>
          <p:cNvSpPr>
            <a:spLocks noGrp="1"/>
          </p:cNvSpPr>
          <p:nvPr>
            <p:ph type="sldNum" sz="quarter" idx="12"/>
          </p:nvPr>
        </p:nvSpPr>
        <p:spPr/>
        <p:txBody>
          <a:bodyPr rtlCol="0"/>
          <a:lstStyle/>
          <a:p>
            <a:pPr rtl="0"/>
            <a:fld id="{8FDBFFB2-86D9-4B8F-A59A-553A60B94BBE}" type="slidenum">
              <a:rPr lang="th-TH"/>
              <a:t>‹#›</a:t>
            </a:fld>
            <a:endParaRPr lang="th-TH" dirty="0"/>
          </a:p>
        </p:txBody>
      </p:sp>
    </p:spTree>
    <p:extLst>
      <p:ext uri="{BB962C8B-B14F-4D97-AF65-F5344CB8AC3E}">
        <p14:creationId xmlns:p14="http://schemas.microsoft.com/office/powerpoint/2010/main" val="360775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rtlCol="0"/>
          <a:lstStyle/>
          <a:p>
            <a:pPr rtl="0"/>
            <a:r>
              <a:rPr lang="th-TH"/>
              <a:t>คลิกเพื่อแก้ไขสไตล์ชื่อเรื่องต้นแบบ</a:t>
            </a:r>
            <a:endParaRPr lang="th-TH" dirty="0"/>
          </a:p>
        </p:txBody>
      </p:sp>
      <p:sp>
        <p:nvSpPr>
          <p:cNvPr id="3" name="ตัวแทนข้อความ 2"/>
          <p:cNvSpPr>
            <a:spLocks noGrp="1"/>
          </p:cNvSpPr>
          <p:nvPr>
            <p:ph type="body" idx="1"/>
          </p:nvPr>
        </p:nvSpPr>
        <p:spPr>
          <a:xfrm>
            <a:off x="2208213" y="1600200"/>
            <a:ext cx="4572000" cy="823912"/>
          </a:xfrm>
        </p:spPr>
        <p:txBody>
          <a:bodyPr rtlCol="0" anchor="ctr">
            <a:noAutofit/>
          </a:bodyPr>
          <a:lstStyle>
            <a:lvl1pPr marL="0" indent="0" algn="l" rtl="0">
              <a:spcBef>
                <a:spcPts val="0"/>
              </a:spcBef>
              <a:buNone/>
              <a:defRPr sz="2100" b="0">
                <a:solidFill>
                  <a:schemeClr val="accent2"/>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th-TH"/>
              <a:t>แก้ไขสไตล์ของข้อความต้นแบบ</a:t>
            </a:r>
          </a:p>
        </p:txBody>
      </p:sp>
      <p:sp>
        <p:nvSpPr>
          <p:cNvPr id="4" name="ตัวแทนเนื้อหา 3"/>
          <p:cNvSpPr>
            <a:spLocks noGrp="1"/>
          </p:cNvSpPr>
          <p:nvPr>
            <p:ph sz="half" idx="2"/>
          </p:nvPr>
        </p:nvSpPr>
        <p:spPr>
          <a:xfrm>
            <a:off x="2208213" y="2505075"/>
            <a:ext cx="4572000" cy="3337560"/>
          </a:xfrm>
        </p:spPr>
        <p:txBody>
          <a:bodyPr rtlCol="0"/>
          <a:lstStyle/>
          <a:p>
            <a:pPr lvl="0" rtl="0"/>
            <a:r>
              <a:rPr lang="th-TH"/>
              <a:t>แก้ไขสไตล์ของข้อความต้นแบบ</a:t>
            </a:r>
          </a:p>
          <a:p>
            <a:pPr lvl="1" rtl="0"/>
            <a:r>
              <a:rPr lang="th-TH"/>
              <a:t>ระดับที่สอง</a:t>
            </a:r>
          </a:p>
          <a:p>
            <a:pPr lvl="2" rtl="0"/>
            <a:r>
              <a:rPr lang="th-TH"/>
              <a:t>ระดับที่สาม</a:t>
            </a:r>
          </a:p>
          <a:p>
            <a:pPr lvl="3" rtl="0"/>
            <a:r>
              <a:rPr lang="th-TH"/>
              <a:t>ระดับที่สี่</a:t>
            </a:r>
          </a:p>
          <a:p>
            <a:pPr lvl="4" rtl="0"/>
            <a:r>
              <a:rPr lang="th-TH"/>
              <a:t>ระดับที่ห้า</a:t>
            </a:r>
            <a:endParaRPr lang="th-TH" dirty="0"/>
          </a:p>
        </p:txBody>
      </p:sp>
      <p:sp>
        <p:nvSpPr>
          <p:cNvPr id="5" name="ตัวแทนข้อความ 4"/>
          <p:cNvSpPr>
            <a:spLocks noGrp="1"/>
          </p:cNvSpPr>
          <p:nvPr>
            <p:ph type="body" sz="quarter" idx="3"/>
          </p:nvPr>
        </p:nvSpPr>
        <p:spPr>
          <a:xfrm>
            <a:off x="7008813" y="1600200"/>
            <a:ext cx="4572000" cy="823912"/>
          </a:xfrm>
        </p:spPr>
        <p:txBody>
          <a:bodyPr rtlCol="0" anchor="ctr">
            <a:noAutofit/>
          </a:bodyPr>
          <a:lstStyle>
            <a:lvl1pPr marL="0" indent="0" algn="l" rtl="0">
              <a:spcBef>
                <a:spcPts val="0"/>
              </a:spcBef>
              <a:buNone/>
              <a:defRPr sz="2100" b="0">
                <a:solidFill>
                  <a:schemeClr val="accent2"/>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th-TH"/>
              <a:t>แก้ไขสไตล์ของข้อความต้นแบบ</a:t>
            </a:r>
          </a:p>
        </p:txBody>
      </p:sp>
      <p:sp>
        <p:nvSpPr>
          <p:cNvPr id="6" name="ตัวแทนเนื้อหา 5"/>
          <p:cNvSpPr>
            <a:spLocks noGrp="1"/>
          </p:cNvSpPr>
          <p:nvPr>
            <p:ph sz="quarter" idx="4"/>
          </p:nvPr>
        </p:nvSpPr>
        <p:spPr>
          <a:xfrm>
            <a:off x="7008813" y="2505075"/>
            <a:ext cx="4572000" cy="3337560"/>
          </a:xfrm>
        </p:spPr>
        <p:txBody>
          <a:bodyPr rtlCol="0"/>
          <a:lstStyle/>
          <a:p>
            <a:pPr lvl="0" rtl="0"/>
            <a:r>
              <a:rPr lang="th-TH"/>
              <a:t>แก้ไขสไตล์ของข้อความต้นแบบ</a:t>
            </a:r>
          </a:p>
          <a:p>
            <a:pPr lvl="1" rtl="0"/>
            <a:r>
              <a:rPr lang="th-TH"/>
              <a:t>ระดับที่สอง</a:t>
            </a:r>
          </a:p>
          <a:p>
            <a:pPr lvl="2" rtl="0"/>
            <a:r>
              <a:rPr lang="th-TH"/>
              <a:t>ระดับที่สาม</a:t>
            </a:r>
          </a:p>
          <a:p>
            <a:pPr lvl="3" rtl="0"/>
            <a:r>
              <a:rPr lang="th-TH"/>
              <a:t>ระดับที่สี่</a:t>
            </a:r>
          </a:p>
          <a:p>
            <a:pPr lvl="4" rtl="0"/>
            <a:r>
              <a:rPr lang="th-TH"/>
              <a:t>ระดับที่ห้า</a:t>
            </a:r>
            <a:endParaRPr lang="th-TH" dirty="0"/>
          </a:p>
        </p:txBody>
      </p:sp>
      <p:sp>
        <p:nvSpPr>
          <p:cNvPr id="7" name="ตัวแทนวันที่ 6"/>
          <p:cNvSpPr>
            <a:spLocks noGrp="1"/>
          </p:cNvSpPr>
          <p:nvPr>
            <p:ph type="dt" sz="half" idx="10"/>
          </p:nvPr>
        </p:nvSpPr>
        <p:spPr/>
        <p:txBody>
          <a:bodyPr rtlCol="0"/>
          <a:lstStyle/>
          <a:p>
            <a:fld id="{4B21B18C-AA5A-466F-A8C9-464D9A7B33E0}" type="datetime1">
              <a:rPr lang="th-TH" smtClean="0"/>
              <a:pPr/>
              <a:t>18/01/67</a:t>
            </a:fld>
            <a:endParaRPr lang="th-TH" dirty="0"/>
          </a:p>
        </p:txBody>
      </p:sp>
      <p:sp>
        <p:nvSpPr>
          <p:cNvPr id="8" name="ตัวแทนท้ายกระดาษ 7"/>
          <p:cNvSpPr>
            <a:spLocks noGrp="1"/>
          </p:cNvSpPr>
          <p:nvPr>
            <p:ph type="ftr" sz="quarter" idx="11"/>
          </p:nvPr>
        </p:nvSpPr>
        <p:spPr/>
        <p:txBody>
          <a:bodyPr rtlCol="0"/>
          <a:lstStyle/>
          <a:p>
            <a:pPr rtl="0"/>
            <a:endParaRPr lang="th-TH" dirty="0"/>
          </a:p>
        </p:txBody>
      </p:sp>
      <p:sp>
        <p:nvSpPr>
          <p:cNvPr id="9" name="ตัวแทนหมายเลขสไลด์ 8"/>
          <p:cNvSpPr>
            <a:spLocks noGrp="1"/>
          </p:cNvSpPr>
          <p:nvPr>
            <p:ph type="sldNum" sz="quarter" idx="12"/>
          </p:nvPr>
        </p:nvSpPr>
        <p:spPr/>
        <p:txBody>
          <a:bodyPr rtlCol="0"/>
          <a:lstStyle/>
          <a:p>
            <a:pPr rtl="0"/>
            <a:fld id="{8FDBFFB2-86D9-4B8F-A59A-553A60B94BBE}" type="slidenum">
              <a:rPr lang="th-TH"/>
              <a:t>‹#›</a:t>
            </a:fld>
            <a:endParaRPr lang="th-TH" dirty="0"/>
          </a:p>
        </p:txBody>
      </p:sp>
    </p:spTree>
    <p:extLst>
      <p:ext uri="{BB962C8B-B14F-4D97-AF65-F5344CB8AC3E}">
        <p14:creationId xmlns:p14="http://schemas.microsoft.com/office/powerpoint/2010/main" val="383304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ชื่อเรื่องเท่านั้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rtlCol="0"/>
          <a:lstStyle/>
          <a:p>
            <a:pPr rtl="0"/>
            <a:r>
              <a:rPr lang="th-TH"/>
              <a:t>คลิกเพื่อแก้ไขสไตล์ชื่อเรื่องต้นแบบ</a:t>
            </a:r>
            <a:endParaRPr lang="th-TH" dirty="0"/>
          </a:p>
        </p:txBody>
      </p:sp>
      <p:sp>
        <p:nvSpPr>
          <p:cNvPr id="3" name="ตัวแทนวันที่ 2"/>
          <p:cNvSpPr>
            <a:spLocks noGrp="1"/>
          </p:cNvSpPr>
          <p:nvPr>
            <p:ph type="dt" sz="half" idx="10"/>
          </p:nvPr>
        </p:nvSpPr>
        <p:spPr/>
        <p:txBody>
          <a:bodyPr rtlCol="0"/>
          <a:lstStyle/>
          <a:p>
            <a:fld id="{4B21B18C-AA5A-466F-A8C9-464D9A7B33E0}" type="datetime1">
              <a:rPr lang="th-TH" smtClean="0"/>
              <a:pPr/>
              <a:t>18/01/67</a:t>
            </a:fld>
            <a:endParaRPr lang="th-TH" dirty="0"/>
          </a:p>
        </p:txBody>
      </p:sp>
      <p:sp>
        <p:nvSpPr>
          <p:cNvPr id="4" name="ตัวแทนท้ายกระดาษ 3"/>
          <p:cNvSpPr>
            <a:spLocks noGrp="1"/>
          </p:cNvSpPr>
          <p:nvPr>
            <p:ph type="ftr" sz="quarter" idx="11"/>
          </p:nvPr>
        </p:nvSpPr>
        <p:spPr/>
        <p:txBody>
          <a:bodyPr rtlCol="0"/>
          <a:lstStyle/>
          <a:p>
            <a:pPr rtl="0"/>
            <a:endParaRPr lang="th-TH" dirty="0"/>
          </a:p>
        </p:txBody>
      </p:sp>
      <p:sp>
        <p:nvSpPr>
          <p:cNvPr id="5" name="ตัวแทนหมายเลขสไลด์ 4"/>
          <p:cNvSpPr>
            <a:spLocks noGrp="1"/>
          </p:cNvSpPr>
          <p:nvPr>
            <p:ph type="sldNum" sz="quarter" idx="12"/>
          </p:nvPr>
        </p:nvSpPr>
        <p:spPr/>
        <p:txBody>
          <a:bodyPr rtlCol="0"/>
          <a:lstStyle/>
          <a:p>
            <a:pPr rtl="0"/>
            <a:fld id="{8FDBFFB2-86D9-4B8F-A59A-553A60B94BBE}" type="slidenum">
              <a:rPr lang="th-TH"/>
              <a:t>‹#›</a:t>
            </a:fld>
            <a:endParaRPr lang="th-TH" dirty="0"/>
          </a:p>
        </p:txBody>
      </p:sp>
    </p:spTree>
    <p:extLst>
      <p:ext uri="{BB962C8B-B14F-4D97-AF65-F5344CB8AC3E}">
        <p14:creationId xmlns:p14="http://schemas.microsoft.com/office/powerpoint/2010/main" val="3698309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ว่าง">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ตัวแทนวันที่ 1"/>
          <p:cNvSpPr>
            <a:spLocks noGrp="1"/>
          </p:cNvSpPr>
          <p:nvPr>
            <p:ph type="dt" sz="half" idx="10"/>
          </p:nvPr>
        </p:nvSpPr>
        <p:spPr/>
        <p:txBody>
          <a:bodyPr rtlCol="0"/>
          <a:lstStyle/>
          <a:p>
            <a:fld id="{4B21B18C-AA5A-466F-A8C9-464D9A7B33E0}" type="datetime1">
              <a:rPr lang="th-TH" smtClean="0"/>
              <a:pPr/>
              <a:t>18/01/67</a:t>
            </a:fld>
            <a:endParaRPr lang="th-TH" dirty="0"/>
          </a:p>
        </p:txBody>
      </p:sp>
      <p:sp>
        <p:nvSpPr>
          <p:cNvPr id="3" name="ตัวแทนท้ายกระดาษ 2"/>
          <p:cNvSpPr>
            <a:spLocks noGrp="1"/>
          </p:cNvSpPr>
          <p:nvPr>
            <p:ph type="ftr" sz="quarter" idx="11"/>
          </p:nvPr>
        </p:nvSpPr>
        <p:spPr/>
        <p:txBody>
          <a:bodyPr rtlCol="0"/>
          <a:lstStyle/>
          <a:p>
            <a:pPr rtl="0"/>
            <a:endParaRPr lang="th-TH" dirty="0"/>
          </a:p>
        </p:txBody>
      </p:sp>
      <p:sp>
        <p:nvSpPr>
          <p:cNvPr id="4" name="ตัวแทนหมายเลขสไลด์ 3"/>
          <p:cNvSpPr>
            <a:spLocks noGrp="1"/>
          </p:cNvSpPr>
          <p:nvPr>
            <p:ph type="sldNum" sz="quarter" idx="12"/>
          </p:nvPr>
        </p:nvSpPr>
        <p:spPr/>
        <p:txBody>
          <a:bodyPr rtlCol="0"/>
          <a:lstStyle/>
          <a:p>
            <a:pPr rtl="0"/>
            <a:fld id="{8FDBFFB2-86D9-4B8F-A59A-553A60B94BBE}" type="slidenum">
              <a:rPr lang="th-TH"/>
              <a:t>‹#›</a:t>
            </a:fld>
            <a:endParaRPr lang="th-TH" dirty="0"/>
          </a:p>
        </p:txBody>
      </p:sp>
    </p:spTree>
    <p:extLst>
      <p:ext uri="{BB962C8B-B14F-4D97-AF65-F5344CB8AC3E}">
        <p14:creationId xmlns:p14="http://schemas.microsoft.com/office/powerpoint/2010/main" val="2222526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เนื้อหาที่มีคำอธิบายภาพ">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837612" y="2277477"/>
            <a:ext cx="2743201" cy="2322178"/>
          </a:xfrm>
        </p:spPr>
        <p:txBody>
          <a:bodyPr rtlCol="0" anchor="b">
            <a:normAutofit/>
          </a:bodyPr>
          <a:lstStyle>
            <a:lvl1pPr algn="l" rtl="0">
              <a:defRPr sz="2600">
                <a:solidFill>
                  <a:schemeClr val="accent2"/>
                </a:solidFill>
              </a:defRPr>
            </a:lvl1pPr>
          </a:lstStyle>
          <a:p>
            <a:pPr rtl="0"/>
            <a:r>
              <a:rPr lang="th-TH"/>
              <a:t>คลิกเพื่อแก้ไขสไตล์ชื่อเรื่องต้นแบบ</a:t>
            </a:r>
            <a:endParaRPr lang="th-TH" dirty="0"/>
          </a:p>
        </p:txBody>
      </p:sp>
      <p:sp>
        <p:nvSpPr>
          <p:cNvPr id="3" name="ตัวแทนเนื้อหา 2"/>
          <p:cNvSpPr>
            <a:spLocks noGrp="1"/>
          </p:cNvSpPr>
          <p:nvPr>
            <p:ph idx="1"/>
          </p:nvPr>
        </p:nvSpPr>
        <p:spPr>
          <a:xfrm>
            <a:off x="1293813" y="533400"/>
            <a:ext cx="6858000" cy="48006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algn="l" rtl="0">
              <a:defRPr sz="1400"/>
            </a:lvl6pPr>
            <a:lvl7pPr algn="l" rtl="0">
              <a:defRPr sz="1400"/>
            </a:lvl7pPr>
            <a:lvl8pPr algn="l" rtl="0">
              <a:defRPr sz="1400"/>
            </a:lvl8pPr>
            <a:lvl9pPr algn="l" rtl="0">
              <a:defRPr sz="1400"/>
            </a:lvl9pPr>
          </a:lstStyle>
          <a:p>
            <a:pPr lvl="0" rtl="0"/>
            <a:r>
              <a:rPr lang="th-TH"/>
              <a:t>แก้ไขสไตล์ของข้อความต้นแบบ</a:t>
            </a:r>
          </a:p>
          <a:p>
            <a:pPr lvl="1" rtl="0"/>
            <a:r>
              <a:rPr lang="th-TH"/>
              <a:t>ระดับที่สอง</a:t>
            </a:r>
          </a:p>
          <a:p>
            <a:pPr lvl="2" rtl="0"/>
            <a:r>
              <a:rPr lang="th-TH"/>
              <a:t>ระดับที่สาม</a:t>
            </a:r>
          </a:p>
          <a:p>
            <a:pPr lvl="3" rtl="0"/>
            <a:r>
              <a:rPr lang="th-TH"/>
              <a:t>ระดับที่สี่</a:t>
            </a:r>
          </a:p>
          <a:p>
            <a:pPr lvl="4" rtl="0"/>
            <a:r>
              <a:rPr lang="th-TH"/>
              <a:t>ระดับที่ห้า</a:t>
            </a:r>
            <a:endParaRPr lang="th-TH" dirty="0"/>
          </a:p>
        </p:txBody>
      </p:sp>
      <p:sp>
        <p:nvSpPr>
          <p:cNvPr id="4" name="ตัวแทนข้อความ 3"/>
          <p:cNvSpPr>
            <a:spLocks noGrp="1"/>
          </p:cNvSpPr>
          <p:nvPr>
            <p:ph type="body" sz="half" idx="2"/>
          </p:nvPr>
        </p:nvSpPr>
        <p:spPr>
          <a:xfrm>
            <a:off x="8837614" y="4583187"/>
            <a:ext cx="2743200" cy="1131813"/>
          </a:xfrm>
        </p:spPr>
        <p:txBody>
          <a:bodyPr rtlCol="0">
            <a:normAutofit/>
          </a:bodyPr>
          <a:lstStyle>
            <a:lvl1pPr marL="0" indent="0" algn="l" rtl="0">
              <a:spcBef>
                <a:spcPts val="1000"/>
              </a:spcBef>
              <a:buNone/>
              <a:defRPr sz="14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th-TH"/>
              <a:t>แก้ไขสไตล์ของข้อความต้นแบบ</a:t>
            </a:r>
          </a:p>
        </p:txBody>
      </p:sp>
      <p:sp>
        <p:nvSpPr>
          <p:cNvPr id="5" name="ตัวแทนวันที่ 4"/>
          <p:cNvSpPr>
            <a:spLocks noGrp="1"/>
          </p:cNvSpPr>
          <p:nvPr>
            <p:ph type="dt" sz="half" idx="10"/>
          </p:nvPr>
        </p:nvSpPr>
        <p:spPr/>
        <p:txBody>
          <a:bodyPr rtlCol="0"/>
          <a:lstStyle/>
          <a:p>
            <a:fld id="{4B21B18C-AA5A-466F-A8C9-464D9A7B33E0}" type="datetime1">
              <a:rPr lang="th-TH" smtClean="0"/>
              <a:pPr/>
              <a:t>18/01/67</a:t>
            </a:fld>
            <a:endParaRPr lang="th-TH" dirty="0"/>
          </a:p>
        </p:txBody>
      </p:sp>
      <p:sp>
        <p:nvSpPr>
          <p:cNvPr id="6" name="ตัวแทนท้ายกระดาษ 5"/>
          <p:cNvSpPr>
            <a:spLocks noGrp="1"/>
          </p:cNvSpPr>
          <p:nvPr>
            <p:ph type="ftr" sz="quarter" idx="11"/>
          </p:nvPr>
        </p:nvSpPr>
        <p:spPr/>
        <p:txBody>
          <a:bodyPr rtlCol="0"/>
          <a:lstStyle/>
          <a:p>
            <a:pPr rtl="0"/>
            <a:endParaRPr lang="th-TH" dirty="0"/>
          </a:p>
        </p:txBody>
      </p:sp>
      <p:sp>
        <p:nvSpPr>
          <p:cNvPr id="7" name="ตัวแทนหมายเลขสไลด์ 6"/>
          <p:cNvSpPr>
            <a:spLocks noGrp="1"/>
          </p:cNvSpPr>
          <p:nvPr>
            <p:ph type="sldNum" sz="quarter" idx="12"/>
          </p:nvPr>
        </p:nvSpPr>
        <p:spPr/>
        <p:txBody>
          <a:bodyPr rtlCol="0"/>
          <a:lstStyle/>
          <a:p>
            <a:pPr rtl="0"/>
            <a:fld id="{8FDBFFB2-86D9-4B8F-A59A-553A60B94BBE}" type="slidenum">
              <a:rPr lang="th-TH"/>
              <a:t>‹#›</a:t>
            </a:fld>
            <a:endParaRPr lang="th-TH" dirty="0"/>
          </a:p>
        </p:txBody>
      </p:sp>
    </p:spTree>
    <p:extLst>
      <p:ext uri="{BB962C8B-B14F-4D97-AF65-F5344CB8AC3E}">
        <p14:creationId xmlns:p14="http://schemas.microsoft.com/office/powerpoint/2010/main" val="1897700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รูปภาพที่มีคำอธิบายภาพ">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837612" y="2277477"/>
            <a:ext cx="2743201" cy="2322178"/>
          </a:xfrm>
        </p:spPr>
        <p:txBody>
          <a:bodyPr rtlCol="0" anchor="b">
            <a:normAutofit/>
          </a:bodyPr>
          <a:lstStyle>
            <a:lvl1pPr algn="l" rtl="0">
              <a:defRPr sz="2600">
                <a:solidFill>
                  <a:schemeClr val="accent2"/>
                </a:solidFill>
                <a:latin typeface="Leelawadee" panose="020B0502040204020203" pitchFamily="34" charset="-34"/>
                <a:cs typeface="Leelawadee" panose="020B0502040204020203" pitchFamily="34" charset="-34"/>
              </a:defRPr>
            </a:lvl1pPr>
          </a:lstStyle>
          <a:p>
            <a:pPr rtl="0"/>
            <a:r>
              <a:rPr lang="th-TH"/>
              <a:t>คลิกเพื่อแก้ไขสไตล์ชื่อเรื่องต้นแบบ</a:t>
            </a:r>
            <a:endParaRPr lang="th-TH" dirty="0"/>
          </a:p>
        </p:txBody>
      </p:sp>
      <p:sp>
        <p:nvSpPr>
          <p:cNvPr id="8" name="สี่เหลี่ยมผืนผ้ามุมมน 7"/>
          <p:cNvSpPr/>
          <p:nvPr/>
        </p:nvSpPr>
        <p:spPr>
          <a:xfrm>
            <a:off x="1293812" y="533400"/>
            <a:ext cx="6858001" cy="4800600"/>
          </a:xfrm>
          <a:prstGeom prst="roundRect">
            <a:avLst>
              <a:gd name="adj" fmla="val 440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h-TH" dirty="0">
              <a:latin typeface="Leelawadee" panose="020B0502040204020203" pitchFamily="34" charset="-34"/>
              <a:cs typeface="Leelawadee" panose="020B0502040204020203" pitchFamily="34" charset="-34"/>
            </a:endParaRPr>
          </a:p>
        </p:txBody>
      </p:sp>
      <p:sp>
        <p:nvSpPr>
          <p:cNvPr id="3" name="ตัวแทนรูปภาพ 2" descr="พื้นที่สำรองเปล่าสำหรับเพิ่มรูปภาพ คลิกบนพื้นที่สำรองแล้วเลือกรูปภาพที่คุณต้องการเพิ่ม"/>
          <p:cNvSpPr>
            <a:spLocks noGrp="1"/>
          </p:cNvSpPr>
          <p:nvPr>
            <p:ph type="pic" idx="1"/>
          </p:nvPr>
        </p:nvSpPr>
        <p:spPr>
          <a:xfrm>
            <a:off x="1408112" y="647700"/>
            <a:ext cx="6629400" cy="4572000"/>
          </a:xfrm>
          <a:prstGeom prst="roundRect">
            <a:avLst>
              <a:gd name="adj" fmla="val 3725"/>
            </a:avLst>
          </a:prstGeom>
        </p:spPr>
        <p:txBody>
          <a:bodyPr tIns="914400" rtlCol="0">
            <a:normAutofit/>
          </a:bodyPr>
          <a:lstStyle>
            <a:lvl1pPr marL="0" indent="0" algn="ctr" rtl="0">
              <a:buNone/>
              <a:defRPr sz="2400">
                <a:latin typeface="Leelawadee" panose="020B0502040204020203" pitchFamily="34" charset="-34"/>
                <a:cs typeface="Leelawadee" panose="020B0502040204020203" pitchFamily="34" charset="-34"/>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th-TH"/>
              <a:t>คลิกไอคอนเพื่อเพิ่มรูปภาพ</a:t>
            </a:r>
            <a:endParaRPr lang="th-TH" dirty="0"/>
          </a:p>
        </p:txBody>
      </p:sp>
      <p:sp>
        <p:nvSpPr>
          <p:cNvPr id="4" name="ตัวแทนข้อความ 3"/>
          <p:cNvSpPr>
            <a:spLocks noGrp="1"/>
          </p:cNvSpPr>
          <p:nvPr>
            <p:ph type="body" sz="half" idx="2"/>
          </p:nvPr>
        </p:nvSpPr>
        <p:spPr>
          <a:xfrm>
            <a:off x="8837614" y="4583187"/>
            <a:ext cx="2743200" cy="1131813"/>
          </a:xfrm>
        </p:spPr>
        <p:txBody>
          <a:bodyPr rtlCol="0">
            <a:normAutofit/>
          </a:bodyPr>
          <a:lstStyle>
            <a:lvl1pPr marL="0" indent="0" algn="l" rtl="0">
              <a:spcBef>
                <a:spcPts val="1000"/>
              </a:spcBef>
              <a:buNone/>
              <a:defRPr sz="1400">
                <a:latin typeface="Leelawadee" panose="020B0502040204020203" pitchFamily="34" charset="-34"/>
                <a:cs typeface="Leelawadee" panose="020B0502040204020203" pitchFamily="34" charset="-34"/>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th-TH"/>
              <a:t>แก้ไขสไตล์ของข้อความต้นแบบ</a:t>
            </a:r>
          </a:p>
        </p:txBody>
      </p:sp>
      <p:sp>
        <p:nvSpPr>
          <p:cNvPr id="5" name="ตัวแทนวันที่ 4"/>
          <p:cNvSpPr>
            <a:spLocks noGrp="1"/>
          </p:cNvSpPr>
          <p:nvPr>
            <p:ph type="dt" sz="half" idx="10"/>
          </p:nvPr>
        </p:nvSpPr>
        <p:spPr/>
        <p:txBody>
          <a:bodyPr rtlCol="0"/>
          <a:lstStyle>
            <a:lvl1pPr>
              <a:defRPr>
                <a:latin typeface="Leelawadee" panose="020B0502040204020203" pitchFamily="34" charset="-34"/>
                <a:cs typeface="Leelawadee" panose="020B0502040204020203" pitchFamily="34" charset="-34"/>
              </a:defRPr>
            </a:lvl1pPr>
          </a:lstStyle>
          <a:p>
            <a:fld id="{4B21B18C-AA5A-466F-A8C9-464D9A7B33E0}" type="datetime1">
              <a:rPr lang="th-TH" smtClean="0"/>
              <a:pPr/>
              <a:t>18/01/67</a:t>
            </a:fld>
            <a:endParaRPr lang="th-TH" dirty="0"/>
          </a:p>
        </p:txBody>
      </p:sp>
      <p:sp>
        <p:nvSpPr>
          <p:cNvPr id="6" name="ตัวแทนท้ายกระดาษ 5"/>
          <p:cNvSpPr>
            <a:spLocks noGrp="1"/>
          </p:cNvSpPr>
          <p:nvPr>
            <p:ph type="ftr" sz="quarter" idx="11"/>
          </p:nvPr>
        </p:nvSpPr>
        <p:spPr/>
        <p:txBody>
          <a:bodyPr rtlCol="0"/>
          <a:lstStyle>
            <a:lvl1pPr>
              <a:defRPr>
                <a:latin typeface="Leelawadee" panose="020B0502040204020203" pitchFamily="34" charset="-34"/>
                <a:cs typeface="Leelawadee" panose="020B0502040204020203" pitchFamily="34" charset="-34"/>
              </a:defRPr>
            </a:lvl1pPr>
          </a:lstStyle>
          <a:p>
            <a:endParaRPr lang="th-TH" dirty="0"/>
          </a:p>
        </p:txBody>
      </p:sp>
      <p:sp>
        <p:nvSpPr>
          <p:cNvPr id="7" name="ตัวแทนหมายเลขสไลด์ 6"/>
          <p:cNvSpPr>
            <a:spLocks noGrp="1"/>
          </p:cNvSpPr>
          <p:nvPr>
            <p:ph type="sldNum" sz="quarter" idx="12"/>
          </p:nvPr>
        </p:nvSpPr>
        <p:spPr/>
        <p:txBody>
          <a:bodyPr rtlCol="0"/>
          <a:lstStyle>
            <a:lvl1pPr>
              <a:defRPr>
                <a:latin typeface="Leelawadee" panose="020B0502040204020203" pitchFamily="34" charset="-34"/>
                <a:cs typeface="Leelawadee" panose="020B0502040204020203" pitchFamily="34" charset="-34"/>
              </a:defRPr>
            </a:lvl1pPr>
          </a:lstStyle>
          <a:p>
            <a:fld id="{8FDBFFB2-86D9-4B8F-A59A-553A60B94BBE}" type="slidenum">
              <a:rPr lang="th-TH" smtClean="0"/>
              <a:pPr/>
              <a:t>‹#›</a:t>
            </a:fld>
            <a:endParaRPr lang="th-TH" dirty="0"/>
          </a:p>
        </p:txBody>
      </p:sp>
    </p:spTree>
    <p:extLst>
      <p:ext uri="{BB962C8B-B14F-4D97-AF65-F5344CB8AC3E}">
        <p14:creationId xmlns:p14="http://schemas.microsoft.com/office/powerpoint/2010/main" val="63930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ตัวแทนชื่อเรื่อง 1"/>
          <p:cNvSpPr>
            <a:spLocks noGrp="1"/>
          </p:cNvSpPr>
          <p:nvPr>
            <p:ph type="title"/>
          </p:nvPr>
        </p:nvSpPr>
        <p:spPr>
          <a:xfrm>
            <a:off x="2208213" y="304800"/>
            <a:ext cx="9372600" cy="1200416"/>
          </a:xfrm>
          <a:prstGeom prst="rect">
            <a:avLst/>
          </a:prstGeom>
        </p:spPr>
        <p:txBody>
          <a:bodyPr vert="horz" lIns="91440" tIns="45720" rIns="91440" bIns="45720" rtlCol="0" anchor="b">
            <a:normAutofit/>
          </a:bodyPr>
          <a:lstStyle/>
          <a:p>
            <a:pPr rtl="0"/>
            <a:r>
              <a:rPr lang="th-TH" dirty="0"/>
              <a:t>คลิกเพื่อแก้ไขสไตล์ชื่อเรื่องต้นแบบ</a:t>
            </a:r>
          </a:p>
        </p:txBody>
      </p:sp>
      <p:sp>
        <p:nvSpPr>
          <p:cNvPr id="3" name="ตัวแทนข้อความ 2"/>
          <p:cNvSpPr>
            <a:spLocks noGrp="1"/>
          </p:cNvSpPr>
          <p:nvPr>
            <p:ph type="body" idx="1"/>
          </p:nvPr>
        </p:nvSpPr>
        <p:spPr>
          <a:xfrm>
            <a:off x="2208213" y="1600200"/>
            <a:ext cx="9372600" cy="4114800"/>
          </a:xfrm>
          <a:prstGeom prst="rect">
            <a:avLst/>
          </a:prstGeom>
        </p:spPr>
        <p:txBody>
          <a:bodyPr vert="horz" lIns="91440" tIns="45720" rIns="91440" bIns="45720" rtlCol="0">
            <a:normAutofit/>
          </a:bodyPr>
          <a:lstStyle/>
          <a:p>
            <a:pPr lvl="0" rtl="0"/>
            <a:r>
              <a:rPr lang="th-TH" dirty="0"/>
              <a:t>คลิกเพื่อแก้ไขสไตล์ของข้อความต้นแบบ</a:t>
            </a:r>
          </a:p>
          <a:p>
            <a:pPr lvl="1" rtl="0"/>
            <a:r>
              <a:rPr lang="th-TH" dirty="0"/>
              <a:t>ระดับที่สอง</a:t>
            </a:r>
          </a:p>
          <a:p>
            <a:pPr lvl="2" rtl="0"/>
            <a:r>
              <a:rPr lang="th-TH" dirty="0"/>
              <a:t>ระดับที่สาม</a:t>
            </a:r>
          </a:p>
          <a:p>
            <a:pPr lvl="3" rtl="0"/>
            <a:r>
              <a:rPr lang="th-TH" dirty="0"/>
              <a:t>ระดับที่สี่</a:t>
            </a:r>
          </a:p>
          <a:p>
            <a:pPr lvl="4" rtl="0"/>
            <a:r>
              <a:rPr lang="th-TH" dirty="0"/>
              <a:t>ระดับที่ห้า</a:t>
            </a:r>
          </a:p>
        </p:txBody>
      </p:sp>
      <p:sp>
        <p:nvSpPr>
          <p:cNvPr id="4" name="ตัวแทนวันที่ 3"/>
          <p:cNvSpPr>
            <a:spLocks noGrp="1"/>
          </p:cNvSpPr>
          <p:nvPr>
            <p:ph type="dt" sz="half" idx="2"/>
          </p:nvPr>
        </p:nvSpPr>
        <p:spPr>
          <a:xfrm>
            <a:off x="253576" y="6505078"/>
            <a:ext cx="964036" cy="228600"/>
          </a:xfrm>
          <a:prstGeom prst="rect">
            <a:avLst/>
          </a:prstGeom>
        </p:spPr>
        <p:txBody>
          <a:bodyPr vert="horz" lIns="91440" tIns="45720" rIns="91440" bIns="45720" rtlCol="0" anchor="ctr"/>
          <a:lstStyle>
            <a:lvl1pPr algn="l" rtl="0">
              <a:defRPr sz="1100">
                <a:solidFill>
                  <a:schemeClr val="tx2"/>
                </a:solidFill>
                <a:latin typeface="Leelawadee" panose="020B0502040204020203" pitchFamily="34" charset="-34"/>
                <a:cs typeface="Leelawadee" panose="020B0502040204020203" pitchFamily="34" charset="-34"/>
              </a:defRPr>
            </a:lvl1pPr>
          </a:lstStyle>
          <a:p>
            <a:fld id="{84D2C0FD-F8AC-4985-9F4B-F526286BD57E}" type="datetime1">
              <a:rPr lang="th-TH" smtClean="0"/>
              <a:pPr/>
              <a:t>18/01/67</a:t>
            </a:fld>
            <a:endParaRPr lang="th-TH" dirty="0"/>
          </a:p>
        </p:txBody>
      </p:sp>
      <p:sp>
        <p:nvSpPr>
          <p:cNvPr id="5" name="ตัวแทนท้ายกระดาษ 4"/>
          <p:cNvSpPr>
            <a:spLocks noGrp="1"/>
          </p:cNvSpPr>
          <p:nvPr>
            <p:ph type="ftr" sz="quarter" idx="3"/>
          </p:nvPr>
        </p:nvSpPr>
        <p:spPr>
          <a:xfrm>
            <a:off x="1280159" y="6505078"/>
            <a:ext cx="6876415" cy="228600"/>
          </a:xfrm>
          <a:prstGeom prst="rect">
            <a:avLst/>
          </a:prstGeom>
        </p:spPr>
        <p:txBody>
          <a:bodyPr vert="horz" lIns="91440" tIns="45720" rIns="91440" bIns="45720" rtlCol="0" anchor="ctr"/>
          <a:lstStyle>
            <a:lvl1pPr algn="l" rtl="0">
              <a:defRPr sz="1100">
                <a:solidFill>
                  <a:schemeClr val="tx2"/>
                </a:solidFill>
                <a:latin typeface="Leelawadee" panose="020B0502040204020203" pitchFamily="34" charset="-34"/>
                <a:cs typeface="Leelawadee" panose="020B0502040204020203" pitchFamily="34" charset="-34"/>
              </a:defRPr>
            </a:lvl1pPr>
          </a:lstStyle>
          <a:p>
            <a:endParaRPr lang="th-TH" dirty="0"/>
          </a:p>
        </p:txBody>
      </p:sp>
      <p:sp>
        <p:nvSpPr>
          <p:cNvPr id="6" name="ตัวแทนหมายเลขสไลด์ 5"/>
          <p:cNvSpPr>
            <a:spLocks noGrp="1"/>
          </p:cNvSpPr>
          <p:nvPr>
            <p:ph type="sldNum" sz="quarter" idx="4"/>
          </p:nvPr>
        </p:nvSpPr>
        <p:spPr>
          <a:xfrm>
            <a:off x="11580814" y="6280298"/>
            <a:ext cx="533399" cy="349101"/>
          </a:xfrm>
          <a:prstGeom prst="rect">
            <a:avLst/>
          </a:prstGeom>
        </p:spPr>
        <p:txBody>
          <a:bodyPr vert="horz" lIns="91440" tIns="45720" rIns="91440" bIns="45720" rtlCol="0" anchor="ctr"/>
          <a:lstStyle>
            <a:lvl1pPr algn="ctr" rtl="0">
              <a:defRPr sz="1100" b="1">
                <a:solidFill>
                  <a:srgbClr val="AB3C19"/>
                </a:solidFill>
                <a:latin typeface="Leelawadee" panose="020B0502040204020203" pitchFamily="34" charset="-34"/>
                <a:cs typeface="Leelawadee" panose="020B0502040204020203" pitchFamily="34" charset="-34"/>
              </a:defRPr>
            </a:lvl1pPr>
          </a:lstStyle>
          <a:p>
            <a:fld id="{8FDBFFB2-86D9-4B8F-A59A-553A60B94BBE}" type="slidenum">
              <a:rPr lang="th-TH" smtClean="0"/>
              <a:pPr/>
              <a:t>‹#›</a:t>
            </a:fld>
            <a:endParaRPr lang="th-TH" dirty="0"/>
          </a:p>
        </p:txBody>
      </p:sp>
    </p:spTree>
    <p:extLst>
      <p:ext uri="{BB962C8B-B14F-4D97-AF65-F5344CB8AC3E}">
        <p14:creationId xmlns:p14="http://schemas.microsoft.com/office/powerpoint/2010/main" val="1170255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400" kern="1200">
          <a:solidFill>
            <a:schemeClr val="tx1"/>
          </a:solidFill>
          <a:latin typeface="Leelawadee" panose="020B0502040204020203" pitchFamily="34" charset="-34"/>
          <a:ea typeface="+mj-ea"/>
          <a:cs typeface="Leelawadee" panose="020B0502040204020203" pitchFamily="34" charset="-34"/>
        </a:defRPr>
      </a:lvl1pPr>
    </p:titleStyle>
    <p:bodyStyle>
      <a:lvl1pPr marL="274320" indent="-228600" algn="l" defTabSz="914400" rtl="0" eaLnBrk="1" latinLnBrk="0" hangingPunct="1">
        <a:lnSpc>
          <a:spcPct val="90000"/>
        </a:lnSpc>
        <a:spcBef>
          <a:spcPts val="1800"/>
        </a:spcBef>
        <a:buSzPct val="80000"/>
        <a:buFont typeface="Wingdings" panose="05000000000000000000" pitchFamily="2" charset="2"/>
        <a:buChar char="§"/>
        <a:defRPr sz="2000" kern="1200">
          <a:solidFill>
            <a:schemeClr val="tx1"/>
          </a:solidFill>
          <a:latin typeface="Leelawadee" panose="020B0502040204020203" pitchFamily="34" charset="-34"/>
          <a:ea typeface="+mn-ea"/>
          <a:cs typeface="Leelawadee" panose="020B0502040204020203" pitchFamily="34" charset="-34"/>
        </a:defRPr>
      </a:lvl1pPr>
      <a:lvl2pPr marL="594360" indent="-228600" algn="l" defTabSz="914400" rtl="0" eaLnBrk="1" latinLnBrk="0" hangingPunct="1">
        <a:lnSpc>
          <a:spcPct val="90000"/>
        </a:lnSpc>
        <a:spcBef>
          <a:spcPts val="1000"/>
        </a:spcBef>
        <a:buSzPct val="80000"/>
        <a:buFont typeface="Wingdings" panose="05000000000000000000" pitchFamily="2" charset="2"/>
        <a:buChar char="§"/>
        <a:defRPr sz="1800" kern="1200">
          <a:solidFill>
            <a:schemeClr val="tx1"/>
          </a:solidFill>
          <a:latin typeface="Leelawadee" panose="020B0502040204020203" pitchFamily="34" charset="-34"/>
          <a:ea typeface="+mn-ea"/>
          <a:cs typeface="Leelawadee" panose="020B0502040204020203" pitchFamily="34" charset="-34"/>
        </a:defRPr>
      </a:lvl2pPr>
      <a:lvl3pPr marL="914400" indent="-228600" algn="l" defTabSz="914400" rtl="0" eaLnBrk="1" latinLnBrk="0" hangingPunct="1">
        <a:lnSpc>
          <a:spcPct val="90000"/>
        </a:lnSpc>
        <a:spcBef>
          <a:spcPts val="800"/>
        </a:spcBef>
        <a:buSzPct val="80000"/>
        <a:buFont typeface="Wingdings" panose="05000000000000000000" pitchFamily="2" charset="2"/>
        <a:buChar char="§"/>
        <a:defRPr sz="1600" kern="1200">
          <a:solidFill>
            <a:schemeClr val="tx1"/>
          </a:solidFill>
          <a:latin typeface="Leelawadee" panose="020B0502040204020203" pitchFamily="34" charset="-34"/>
          <a:ea typeface="+mn-ea"/>
          <a:cs typeface="Leelawadee" panose="020B0502040204020203" pitchFamily="34" charset="-34"/>
        </a:defRPr>
      </a:lvl3pPr>
      <a:lvl4pPr marL="123444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Leelawadee" panose="020B0502040204020203" pitchFamily="34" charset="-34"/>
          <a:ea typeface="+mn-ea"/>
          <a:cs typeface="Leelawadee" panose="020B0502040204020203" pitchFamily="34" charset="-34"/>
        </a:defRPr>
      </a:lvl4pPr>
      <a:lvl5pPr marL="155448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Leelawadee" panose="020B0502040204020203" pitchFamily="34" charset="-34"/>
          <a:ea typeface="+mn-ea"/>
          <a:cs typeface="Leelawadee" panose="020B0502040204020203" pitchFamily="34" charset="-34"/>
        </a:defRPr>
      </a:lvl5pPr>
      <a:lvl6pPr marL="187452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RNIn2sOzQJI"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watch?v=GIPvT9rFHaY&amp;list=PLLyuV1N4AhvS7zyxyUaZgAFCELZ3hnLeq&amp;index=19&amp;t=467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h6RNkQ7lU8Y&amp;t=76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RP1AL2DU6vQ"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PHoi5eRy9mc"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_6cG913j6kc"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zHWtWOIn3RY"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b9gtewVjkJ0&amp;list=PLLyuV1N4AhvS7zyxyUaZgAFCELZ3hnLeq&amp;index=17&amp;t=157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311723" y="-331202"/>
            <a:ext cx="10098777" cy="3652058"/>
          </a:xfrm>
        </p:spPr>
        <p:txBody>
          <a:bodyPr rtlCol="0">
            <a:normAutofit/>
          </a:bodyPr>
          <a:lstStyle/>
          <a:p>
            <a:pPr algn="ctr" rtl="0"/>
            <a:r>
              <a:rPr lang="en-AU" sz="8000" b="1" dirty="0">
                <a:latin typeface="Calibri" panose="020F0502020204030204" pitchFamily="34" charset="0"/>
                <a:cs typeface="Calibri" panose="020F0502020204030204" pitchFamily="34" charset="0"/>
              </a:rPr>
              <a:t>UNIT 7</a:t>
            </a:r>
            <a:br>
              <a:rPr lang="en-AU" sz="8000" b="1" dirty="0">
                <a:latin typeface="Calibri" panose="020F0502020204030204" pitchFamily="34" charset="0"/>
                <a:cs typeface="Calibri" panose="020F0502020204030204" pitchFamily="34" charset="0"/>
              </a:rPr>
            </a:br>
            <a:r>
              <a:rPr lang="en-AU" sz="8000" b="1" dirty="0">
                <a:latin typeface="Calibri" panose="020F0502020204030204" pitchFamily="34" charset="0"/>
                <a:cs typeface="Calibri" panose="020F0502020204030204" pitchFamily="34" charset="0"/>
              </a:rPr>
              <a:t>MAKING PLANS 2:</a:t>
            </a:r>
            <a:br>
              <a:rPr lang="en-AU" sz="8000" b="1" dirty="0">
                <a:latin typeface="Calibri" panose="020F0502020204030204" pitchFamily="34" charset="0"/>
                <a:cs typeface="Calibri" panose="020F0502020204030204" pitchFamily="34" charset="0"/>
              </a:rPr>
            </a:br>
            <a:r>
              <a:rPr lang="en-AU" sz="8000" b="1" dirty="0">
                <a:latin typeface="Calibri" panose="020F0502020204030204" pitchFamily="34" charset="0"/>
                <a:cs typeface="Calibri" panose="020F0502020204030204" pitchFamily="34" charset="0"/>
              </a:rPr>
              <a:t>TELLING TIME</a:t>
            </a:r>
            <a:endParaRPr lang="th-TH" sz="8000" b="1" dirty="0">
              <a:latin typeface="Calibri" panose="020F0502020204030204" pitchFamily="34" charset="0"/>
              <a:cs typeface="Leelawadee UI" panose="020B0502040204020203" pitchFamily="34" charset="-34"/>
            </a:endParaRPr>
          </a:p>
        </p:txBody>
      </p:sp>
      <p:sp>
        <p:nvSpPr>
          <p:cNvPr id="3" name="ชื่อเรื่องรอง 2"/>
          <p:cNvSpPr>
            <a:spLocks noGrp="1"/>
          </p:cNvSpPr>
          <p:nvPr>
            <p:ph type="subTitle" idx="1"/>
          </p:nvPr>
        </p:nvSpPr>
        <p:spPr>
          <a:xfrm>
            <a:off x="134188" y="6251015"/>
            <a:ext cx="7091361" cy="838200"/>
          </a:xfrm>
        </p:spPr>
        <p:txBody>
          <a:bodyPr rtlCol="0"/>
          <a:lstStyle/>
          <a:p>
            <a:pPr rtl="0"/>
            <a:r>
              <a:rPr lang="en-AU" b="1" dirty="0">
                <a:solidFill>
                  <a:schemeClr val="tx1"/>
                </a:solidFill>
                <a:latin typeface="Calibri" panose="020F0502020204030204" pitchFamily="34" charset="0"/>
                <a:cs typeface="Calibri" panose="020F0502020204030204" pitchFamily="34" charset="0"/>
              </a:rPr>
              <a:t>GE343/10700309 ENGLISH CONVERSATION</a:t>
            </a:r>
            <a:endParaRPr lang="th-TH" b="1" dirty="0">
              <a:solidFill>
                <a:schemeClr val="tx1"/>
              </a:solidFill>
              <a:latin typeface="Calibri" panose="020F0502020204030204" pitchFamily="34" charset="0"/>
            </a:endParaRPr>
          </a:p>
        </p:txBody>
      </p:sp>
      <p:pic>
        <p:nvPicPr>
          <p:cNvPr id="4" name="รูปภาพ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6450" y="3429000"/>
            <a:ext cx="2504157" cy="2463180"/>
          </a:xfrm>
          <a:prstGeom prst="rect">
            <a:avLst/>
          </a:prstGeom>
        </p:spPr>
      </p:pic>
    </p:spTree>
    <p:extLst>
      <p:ext uri="{BB962C8B-B14F-4D97-AF65-F5344CB8AC3E}">
        <p14:creationId xmlns:p14="http://schemas.microsoft.com/office/powerpoint/2010/main" val="35784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4730" t="47112" r="6149" b="6165"/>
          <a:stretch/>
        </p:blipFill>
        <p:spPr>
          <a:xfrm>
            <a:off x="1756478" y="976598"/>
            <a:ext cx="8928992" cy="589372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0" y="22491"/>
            <a:ext cx="12192000" cy="954107"/>
          </a:xfrm>
          <a:prstGeom prst="rect">
            <a:avLst/>
          </a:prstGeom>
          <a:solidFill>
            <a:schemeClr val="bg1"/>
          </a:solidFill>
        </p:spPr>
        <p:txBody>
          <a:bodyPr wrap="square" rtlCol="0">
            <a:spAutoFit/>
          </a:bodyPr>
          <a:lstStyle/>
          <a:p>
            <a:r>
              <a:rPr lang="en-AU" sz="2800" b="1" dirty="0">
                <a:latin typeface="Calibri" panose="020F0502020204030204" pitchFamily="34" charset="0"/>
                <a:cs typeface="Calibri" panose="020F0502020204030204" pitchFamily="34" charset="0"/>
              </a:rPr>
              <a:t>Activity 5: Telling Time</a:t>
            </a:r>
          </a:p>
          <a:p>
            <a:r>
              <a:rPr lang="en-US" sz="2800" b="1" dirty="0">
                <a:latin typeface="Calibri" panose="020F0502020204030204" pitchFamily="34" charset="0"/>
                <a:cs typeface="Calibri" panose="020F0502020204030204" pitchFamily="34" charset="0"/>
              </a:rPr>
              <a:t>Look at the time below and say each of them.</a:t>
            </a:r>
            <a:endParaRPr lang="en-AU"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536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4730" t="47112" r="6149" b="6165"/>
          <a:stretch/>
        </p:blipFill>
        <p:spPr>
          <a:xfrm>
            <a:off x="1756470" y="926724"/>
            <a:ext cx="8928992" cy="598885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0" y="-27384"/>
            <a:ext cx="12192000" cy="954107"/>
          </a:xfrm>
          <a:prstGeom prst="rect">
            <a:avLst/>
          </a:prstGeom>
          <a:solidFill>
            <a:schemeClr val="bg1"/>
          </a:solidFill>
        </p:spPr>
        <p:txBody>
          <a:bodyPr wrap="square" rtlCol="0">
            <a:spAutoFit/>
          </a:bodyPr>
          <a:lstStyle/>
          <a:p>
            <a:r>
              <a:rPr lang="en-AU" sz="2800" b="1" dirty="0">
                <a:latin typeface="Calibri" panose="020F0502020204030204" pitchFamily="34" charset="0"/>
                <a:cs typeface="Calibri" panose="020F0502020204030204" pitchFamily="34" charset="0"/>
              </a:rPr>
              <a:t>Activity 3: Telling Time</a:t>
            </a:r>
          </a:p>
          <a:p>
            <a:r>
              <a:rPr lang="en-US" sz="2800" b="1" dirty="0">
                <a:latin typeface="Calibri" panose="020F0502020204030204" pitchFamily="34" charset="0"/>
                <a:cs typeface="Calibri" panose="020F0502020204030204" pitchFamily="34" charset="0"/>
              </a:rPr>
              <a:t>Look at the time below and say each of them.</a:t>
            </a:r>
            <a:endParaRPr lang="en-AU" sz="2800" b="1" dirty="0">
              <a:latin typeface="Calibri" panose="020F0502020204030204" pitchFamily="34" charset="0"/>
              <a:cs typeface="Calibri" panose="020F0502020204030204" pitchFamily="34" charset="0"/>
            </a:endParaRPr>
          </a:p>
        </p:txBody>
      </p:sp>
      <p:sp>
        <p:nvSpPr>
          <p:cNvPr id="2" name="TextBox 1"/>
          <p:cNvSpPr txBox="1"/>
          <p:nvPr/>
        </p:nvSpPr>
        <p:spPr>
          <a:xfrm>
            <a:off x="1765996" y="3502750"/>
            <a:ext cx="2025749" cy="830997"/>
          </a:xfrm>
          <a:prstGeom prst="rect">
            <a:avLst/>
          </a:prstGeom>
          <a:solidFill>
            <a:schemeClr val="bg1"/>
          </a:solidFill>
        </p:spPr>
        <p:txBody>
          <a:bodyPr wrap="square" rtlCol="0">
            <a:spAutoFit/>
          </a:bodyPr>
          <a:lstStyle/>
          <a:p>
            <a:r>
              <a:rPr lang="en-US" sz="1600" dirty="0"/>
              <a:t>It’s seven twenty. </a:t>
            </a:r>
            <a:endParaRPr lang="en-AU" sz="1600" dirty="0"/>
          </a:p>
          <a:p>
            <a:r>
              <a:rPr lang="en-US" sz="1600" dirty="0"/>
              <a:t>It’s twenty past seven.</a:t>
            </a:r>
          </a:p>
        </p:txBody>
      </p:sp>
      <p:sp>
        <p:nvSpPr>
          <p:cNvPr id="6" name="TextBox 5"/>
          <p:cNvSpPr txBox="1"/>
          <p:nvPr/>
        </p:nvSpPr>
        <p:spPr>
          <a:xfrm>
            <a:off x="3863753" y="3492298"/>
            <a:ext cx="2025749" cy="584775"/>
          </a:xfrm>
          <a:prstGeom prst="rect">
            <a:avLst/>
          </a:prstGeom>
          <a:solidFill>
            <a:schemeClr val="bg1"/>
          </a:solidFill>
        </p:spPr>
        <p:txBody>
          <a:bodyPr wrap="square" rtlCol="0">
            <a:spAutoFit/>
          </a:bodyPr>
          <a:lstStyle/>
          <a:p>
            <a:r>
              <a:rPr lang="en-US" sz="1600" dirty="0"/>
              <a:t>It’s nine fifty-five.</a:t>
            </a:r>
            <a:endParaRPr lang="en-AU" sz="1600" dirty="0"/>
          </a:p>
          <a:p>
            <a:r>
              <a:rPr lang="en-US" sz="1600" dirty="0"/>
              <a:t>It’s five to ten.</a:t>
            </a:r>
          </a:p>
        </p:txBody>
      </p:sp>
      <p:sp>
        <p:nvSpPr>
          <p:cNvPr id="7" name="TextBox 6"/>
          <p:cNvSpPr txBox="1"/>
          <p:nvPr/>
        </p:nvSpPr>
        <p:spPr>
          <a:xfrm>
            <a:off x="6240017" y="3501009"/>
            <a:ext cx="2025749" cy="584775"/>
          </a:xfrm>
          <a:prstGeom prst="rect">
            <a:avLst/>
          </a:prstGeom>
          <a:solidFill>
            <a:schemeClr val="bg1"/>
          </a:solidFill>
        </p:spPr>
        <p:txBody>
          <a:bodyPr wrap="square" rtlCol="0">
            <a:spAutoFit/>
          </a:bodyPr>
          <a:lstStyle/>
          <a:p>
            <a:r>
              <a:rPr lang="en-US" sz="1600" dirty="0"/>
              <a:t>It’s one forty-five.</a:t>
            </a:r>
            <a:endParaRPr lang="en-AU" sz="1600" dirty="0"/>
          </a:p>
          <a:p>
            <a:r>
              <a:rPr lang="en-US" sz="1600" dirty="0"/>
              <a:t>It’s fifteen to two.</a:t>
            </a:r>
          </a:p>
        </p:txBody>
      </p:sp>
      <p:sp>
        <p:nvSpPr>
          <p:cNvPr id="8" name="TextBox 7"/>
          <p:cNvSpPr txBox="1"/>
          <p:nvPr/>
        </p:nvSpPr>
        <p:spPr>
          <a:xfrm>
            <a:off x="8390732" y="3501009"/>
            <a:ext cx="2025749" cy="584775"/>
          </a:xfrm>
          <a:prstGeom prst="rect">
            <a:avLst/>
          </a:prstGeom>
          <a:solidFill>
            <a:schemeClr val="bg1"/>
          </a:solidFill>
        </p:spPr>
        <p:txBody>
          <a:bodyPr wrap="square" rtlCol="0">
            <a:spAutoFit/>
          </a:bodyPr>
          <a:lstStyle/>
          <a:p>
            <a:r>
              <a:rPr lang="en-US" sz="1600" dirty="0"/>
              <a:t>It’s twelve thirty.</a:t>
            </a:r>
            <a:endParaRPr lang="en-AU" sz="1600" dirty="0"/>
          </a:p>
          <a:p>
            <a:r>
              <a:rPr lang="en-US" sz="1600" dirty="0"/>
              <a:t>It’s half past twelve.</a:t>
            </a:r>
          </a:p>
        </p:txBody>
      </p:sp>
      <p:sp>
        <p:nvSpPr>
          <p:cNvPr id="9" name="TextBox 8"/>
          <p:cNvSpPr txBox="1"/>
          <p:nvPr/>
        </p:nvSpPr>
        <p:spPr>
          <a:xfrm>
            <a:off x="1765995" y="6084586"/>
            <a:ext cx="2232248" cy="584775"/>
          </a:xfrm>
          <a:prstGeom prst="rect">
            <a:avLst/>
          </a:prstGeom>
          <a:solidFill>
            <a:schemeClr val="bg1"/>
          </a:solidFill>
        </p:spPr>
        <p:txBody>
          <a:bodyPr wrap="square" rtlCol="0">
            <a:spAutoFit/>
          </a:bodyPr>
          <a:lstStyle/>
          <a:p>
            <a:r>
              <a:rPr lang="en-US" sz="1600" dirty="0"/>
              <a:t>It’s eight thirty-five.</a:t>
            </a:r>
            <a:endParaRPr lang="en-AU" sz="1600" dirty="0"/>
          </a:p>
          <a:p>
            <a:r>
              <a:rPr lang="en-US" sz="1600" dirty="0"/>
              <a:t>It’s twenty-five to nine.</a:t>
            </a:r>
          </a:p>
        </p:txBody>
      </p:sp>
      <p:sp>
        <p:nvSpPr>
          <p:cNvPr id="10" name="TextBox 9"/>
          <p:cNvSpPr txBox="1"/>
          <p:nvPr/>
        </p:nvSpPr>
        <p:spPr>
          <a:xfrm>
            <a:off x="3935760" y="6084586"/>
            <a:ext cx="2232248" cy="830997"/>
          </a:xfrm>
          <a:prstGeom prst="rect">
            <a:avLst/>
          </a:prstGeom>
          <a:solidFill>
            <a:schemeClr val="bg1"/>
          </a:solidFill>
        </p:spPr>
        <p:txBody>
          <a:bodyPr wrap="square" rtlCol="0">
            <a:spAutoFit/>
          </a:bodyPr>
          <a:lstStyle/>
          <a:p>
            <a:r>
              <a:rPr lang="en-US" sz="1600" dirty="0"/>
              <a:t>It’s twelve twenty-five.</a:t>
            </a:r>
          </a:p>
          <a:p>
            <a:r>
              <a:rPr lang="en-US" sz="1600" dirty="0"/>
              <a:t>It’s twenty-five past twelve.</a:t>
            </a:r>
            <a:endParaRPr lang="en-AU" sz="1600" dirty="0"/>
          </a:p>
        </p:txBody>
      </p:sp>
      <p:sp>
        <p:nvSpPr>
          <p:cNvPr id="11" name="TextBox 10"/>
          <p:cNvSpPr txBox="1"/>
          <p:nvPr/>
        </p:nvSpPr>
        <p:spPr>
          <a:xfrm>
            <a:off x="6096000" y="6084586"/>
            <a:ext cx="2232248" cy="584775"/>
          </a:xfrm>
          <a:prstGeom prst="rect">
            <a:avLst/>
          </a:prstGeom>
          <a:solidFill>
            <a:schemeClr val="bg1"/>
          </a:solidFill>
        </p:spPr>
        <p:txBody>
          <a:bodyPr wrap="square" rtlCol="0">
            <a:spAutoFit/>
          </a:bodyPr>
          <a:lstStyle/>
          <a:p>
            <a:r>
              <a:rPr lang="en-US" sz="1600" dirty="0"/>
              <a:t>It’s four ten.</a:t>
            </a:r>
            <a:endParaRPr lang="en-AU" sz="1600" dirty="0"/>
          </a:p>
          <a:p>
            <a:r>
              <a:rPr lang="en-US" sz="1600" dirty="0"/>
              <a:t>It’s ten past four.</a:t>
            </a:r>
          </a:p>
        </p:txBody>
      </p:sp>
      <p:sp>
        <p:nvSpPr>
          <p:cNvPr id="12" name="TextBox 11"/>
          <p:cNvSpPr txBox="1"/>
          <p:nvPr/>
        </p:nvSpPr>
        <p:spPr>
          <a:xfrm>
            <a:off x="8328248" y="6093297"/>
            <a:ext cx="2232248" cy="584775"/>
          </a:xfrm>
          <a:prstGeom prst="rect">
            <a:avLst/>
          </a:prstGeom>
          <a:solidFill>
            <a:schemeClr val="bg1"/>
          </a:solidFill>
        </p:spPr>
        <p:txBody>
          <a:bodyPr wrap="square" rtlCol="0">
            <a:spAutoFit/>
          </a:bodyPr>
          <a:lstStyle/>
          <a:p>
            <a:r>
              <a:rPr lang="en-US" sz="1600" dirty="0"/>
              <a:t>It’s ten fifteen.</a:t>
            </a:r>
            <a:endParaRPr lang="en-AU" sz="1600" dirty="0"/>
          </a:p>
          <a:p>
            <a:r>
              <a:rPr lang="en-US" sz="1600" dirty="0"/>
              <a:t>It’s fifteen past ten.</a:t>
            </a:r>
          </a:p>
        </p:txBody>
      </p:sp>
      <p:pic>
        <p:nvPicPr>
          <p:cNvPr id="14" name="Picture 2" descr="ความหมายของ answer: พ้อง ตรงข้าม ตรงข้าม"/>
          <p:cNvPicPr>
            <a:picLocks noChangeAspect="1" noChangeArrowheads="1"/>
          </p:cNvPicPr>
          <p:nvPr/>
        </p:nvPicPr>
        <p:blipFill rotWithShape="1">
          <a:blip r:embed="rId3">
            <a:extLst>
              <a:ext uri="{28A0092B-C50C-407E-A947-70E740481C1C}">
                <a14:useLocalDpi xmlns:a14="http://schemas.microsoft.com/office/drawing/2010/main" val="0"/>
              </a:ext>
            </a:extLst>
          </a:blip>
          <a:srcRect r="24890" b="60738"/>
          <a:stretch/>
        </p:blipFill>
        <p:spPr bwMode="auto">
          <a:xfrm rot="824496">
            <a:off x="9290557" y="340698"/>
            <a:ext cx="2539879" cy="13276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52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6470" y="-27384"/>
            <a:ext cx="8928992" cy="892552"/>
          </a:xfrm>
          <a:prstGeom prst="rect">
            <a:avLst/>
          </a:prstGeom>
          <a:solidFill>
            <a:schemeClr val="bg1"/>
          </a:solidFill>
        </p:spPr>
        <p:txBody>
          <a:bodyPr wrap="square" rtlCol="0">
            <a:spAutoFit/>
          </a:bodyPr>
          <a:lstStyle/>
          <a:p>
            <a:r>
              <a:rPr lang="en-AU" sz="2800" b="1" dirty="0">
                <a:latin typeface="Calibri" panose="020F0502020204030204" pitchFamily="34" charset="0"/>
                <a:cs typeface="Calibri" panose="020F0502020204030204" pitchFamily="34" charset="0"/>
              </a:rPr>
              <a:t>Activity 6: Telling Time</a:t>
            </a:r>
          </a:p>
          <a:p>
            <a:r>
              <a:rPr lang="en-US" sz="2400" b="1" dirty="0">
                <a:latin typeface="Calibri" panose="020F0502020204030204" pitchFamily="34" charset="0"/>
                <a:cs typeface="Calibri" panose="020F0502020204030204" pitchFamily="34" charset="0"/>
              </a:rPr>
              <a:t>Language Pattern 2</a:t>
            </a:r>
            <a:endParaRPr lang="en-AU" sz="2400" b="1" dirty="0">
              <a:latin typeface="Calibri" panose="020F0502020204030204" pitchFamily="34" charset="0"/>
              <a:cs typeface="Calibri" panose="020F0502020204030204" pitchFamily="34" charset="0"/>
            </a:endParaRPr>
          </a:p>
        </p:txBody>
      </p:sp>
      <p:sp>
        <p:nvSpPr>
          <p:cNvPr id="2" name="Rectangle 1"/>
          <p:cNvSpPr/>
          <p:nvPr/>
        </p:nvSpPr>
        <p:spPr>
          <a:xfrm>
            <a:off x="1756470" y="851953"/>
            <a:ext cx="8928992" cy="400110"/>
          </a:xfrm>
          <a:prstGeom prst="rect">
            <a:avLst/>
          </a:prstGeom>
          <a:solidFill>
            <a:schemeClr val="bg1"/>
          </a:solidFill>
        </p:spPr>
        <p:txBody>
          <a:bodyPr wrap="square">
            <a:spAutoFit/>
          </a:bodyPr>
          <a:lstStyle/>
          <a:p>
            <a:r>
              <a:rPr lang="en-US" sz="2000" b="1" dirty="0">
                <a:latin typeface="Calibri" panose="020F0502020204030204" pitchFamily="34" charset="0"/>
                <a:cs typeface="Calibri" panose="020F0502020204030204" pitchFamily="34" charset="0"/>
              </a:rPr>
              <a:t>Watch the VDO and learn</a:t>
            </a:r>
            <a:endParaRPr lang="en-AU" sz="2000" b="1" dirty="0">
              <a:latin typeface="Calibri" panose="020F0502020204030204" pitchFamily="34" charset="0"/>
              <a:cs typeface="Calibri" panose="020F0502020204030204" pitchFamily="34" charset="0"/>
            </a:endParaRPr>
          </a:p>
        </p:txBody>
      </p:sp>
      <p:sp>
        <p:nvSpPr>
          <p:cNvPr id="8" name="Content Placeholder 2"/>
          <p:cNvSpPr>
            <a:spLocks noGrp="1"/>
          </p:cNvSpPr>
          <p:nvPr>
            <p:ph idx="1"/>
          </p:nvPr>
        </p:nvSpPr>
        <p:spPr>
          <a:xfrm>
            <a:off x="1764633" y="1252063"/>
            <a:ext cx="9889809" cy="5777337"/>
          </a:xfrm>
          <a:solidFill>
            <a:schemeClr val="bg1"/>
          </a:solidFill>
        </p:spPr>
        <p:txBody>
          <a:bodyPr>
            <a:noAutofit/>
          </a:bodyPr>
          <a:lstStyle/>
          <a:p>
            <a:pPr marL="0" indent="0">
              <a:buNone/>
            </a:pPr>
            <a:r>
              <a:rPr lang="en-AU" b="1" dirty="0">
                <a:latin typeface="Calibri" panose="020F0502020204030204" pitchFamily="34" charset="0"/>
                <a:cs typeface="Calibri" panose="020F0502020204030204" pitchFamily="34" charset="0"/>
              </a:rPr>
              <a:t>On Time </a:t>
            </a:r>
            <a:r>
              <a:rPr lang="th-TH" b="1" dirty="0">
                <a:latin typeface="Calibri" panose="020F0502020204030204" pitchFamily="34" charset="0"/>
              </a:rPr>
              <a:t>กับ </a:t>
            </a:r>
            <a:r>
              <a:rPr lang="en-AU" b="1" dirty="0">
                <a:latin typeface="Calibri" panose="020F0502020204030204" pitchFamily="34" charset="0"/>
                <a:cs typeface="Calibri" panose="020F0502020204030204" pitchFamily="34" charset="0"/>
              </a:rPr>
              <a:t>In Time </a:t>
            </a:r>
            <a:r>
              <a:rPr lang="th-TH" b="1" dirty="0">
                <a:latin typeface="Calibri" panose="020F0502020204030204" pitchFamily="34" charset="0"/>
              </a:rPr>
              <a:t>ใช้ต่างกันอย่างไร</a:t>
            </a:r>
          </a:p>
          <a:p>
            <a:pPr marL="0" indent="0">
              <a:buNone/>
            </a:pPr>
            <a:r>
              <a:rPr lang="en-AU" sz="1800" dirty="0">
                <a:latin typeface="Calibri" panose="020F0502020204030204" pitchFamily="34" charset="0"/>
                <a:cs typeface="Calibri" panose="020F0502020204030204" pitchFamily="34" charset="0"/>
                <a:hlinkClick r:id="rId2"/>
              </a:rPr>
              <a:t>https://www.youtube.com/watch?v=RNIn2sOzQJI</a:t>
            </a:r>
            <a:endParaRPr lang="en-US" sz="1800" b="1" dirty="0">
              <a:latin typeface="Calibri" panose="020F0502020204030204" pitchFamily="34" charset="0"/>
              <a:cs typeface="Calibri" panose="020F0502020204030204" pitchFamily="34" charset="0"/>
            </a:endParaRPr>
          </a:p>
          <a:p>
            <a:pPr marL="0" indent="0">
              <a:buNone/>
            </a:pPr>
            <a:endParaRPr lang="en-US" sz="1800" dirty="0">
              <a:solidFill>
                <a:srgbClr val="C00000"/>
              </a:solidFill>
              <a:latin typeface="Calibri" panose="020F0502020204030204" pitchFamily="34" charset="0"/>
              <a:cs typeface="Calibri" panose="020F0502020204030204" pitchFamily="34" charset="0"/>
            </a:endParaRPr>
          </a:p>
          <a:p>
            <a:pPr marL="0" indent="0">
              <a:buNone/>
            </a:pPr>
            <a:endParaRPr lang="en-US" sz="1800" dirty="0"/>
          </a:p>
        </p:txBody>
      </p:sp>
      <p:graphicFrame>
        <p:nvGraphicFramePr>
          <p:cNvPr id="3" name="Table 2"/>
          <p:cNvGraphicFramePr>
            <a:graphicFrameLocks noGrp="1"/>
          </p:cNvGraphicFramePr>
          <p:nvPr>
            <p:extLst>
              <p:ext uri="{D42A27DB-BD31-4B8C-83A1-F6EECF244321}">
                <p14:modId xmlns:p14="http://schemas.microsoft.com/office/powerpoint/2010/main" val="2119854645"/>
              </p:ext>
            </p:extLst>
          </p:nvPr>
        </p:nvGraphicFramePr>
        <p:xfrm>
          <a:off x="1950096" y="2256959"/>
          <a:ext cx="9704347" cy="4147888"/>
        </p:xfrm>
        <a:graphic>
          <a:graphicData uri="http://schemas.openxmlformats.org/drawingml/2006/table">
            <a:tbl>
              <a:tblPr firstRow="1" bandRow="1">
                <a:tableStyleId>{5C22544A-7EE6-4342-B048-85BDC9FD1C3A}</a:tableStyleId>
              </a:tblPr>
              <a:tblGrid>
                <a:gridCol w="2201827">
                  <a:extLst>
                    <a:ext uri="{9D8B030D-6E8A-4147-A177-3AD203B41FA5}">
                      <a16:colId xmlns:a16="http://schemas.microsoft.com/office/drawing/2014/main" val="20000"/>
                    </a:ext>
                  </a:extLst>
                </a:gridCol>
                <a:gridCol w="7502520">
                  <a:extLst>
                    <a:ext uri="{9D8B030D-6E8A-4147-A177-3AD203B41FA5}">
                      <a16:colId xmlns:a16="http://schemas.microsoft.com/office/drawing/2014/main" val="20001"/>
                    </a:ext>
                  </a:extLst>
                </a:gridCol>
              </a:tblGrid>
              <a:tr h="1036972">
                <a:tc>
                  <a:txBody>
                    <a:bodyPr/>
                    <a:lstStyle/>
                    <a:p>
                      <a:r>
                        <a:rPr lang="en-US" sz="2000" b="1" dirty="0">
                          <a:solidFill>
                            <a:srgbClr val="002060"/>
                          </a:solidFill>
                          <a:latin typeface="Calibri" panose="020F0502020204030204" pitchFamily="34" charset="0"/>
                          <a:cs typeface="Calibri" panose="020F0502020204030204" pitchFamily="34" charset="0"/>
                        </a:rPr>
                        <a:t>early</a:t>
                      </a:r>
                      <a:endParaRPr lang="en-AU" sz="2000" b="1" dirty="0">
                        <a:solidFill>
                          <a:srgbClr val="002060"/>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2000" b="0" dirty="0">
                          <a:solidFill>
                            <a:schemeClr val="tx1"/>
                          </a:solidFill>
                          <a:latin typeface="Calibri" panose="020F0502020204030204" pitchFamily="34" charset="0"/>
                          <a:cs typeface="Calibri" panose="020F0502020204030204" pitchFamily="34" charset="0"/>
                        </a:rPr>
                        <a:t>-The class</a:t>
                      </a:r>
                      <a:r>
                        <a:rPr lang="en-AU" sz="2000" b="0" baseline="0" dirty="0">
                          <a:solidFill>
                            <a:schemeClr val="tx1"/>
                          </a:solidFill>
                          <a:latin typeface="Calibri" panose="020F0502020204030204" pitchFamily="34" charset="0"/>
                          <a:cs typeface="Calibri" panose="020F0502020204030204" pitchFamily="34" charset="0"/>
                        </a:rPr>
                        <a:t> started at 8.00. You arrived at 7.50. </a:t>
                      </a:r>
                      <a:r>
                        <a:rPr lang="en-AU" sz="2000" b="0" dirty="0">
                          <a:solidFill>
                            <a:schemeClr val="tx1"/>
                          </a:solidFill>
                          <a:latin typeface="Calibri" panose="020F0502020204030204" pitchFamily="34" charset="0"/>
                          <a:cs typeface="Calibri" panose="020F0502020204030204" pitchFamily="34" charset="0"/>
                        </a:rPr>
                        <a:t>You</a:t>
                      </a:r>
                      <a:r>
                        <a:rPr lang="en-AU" sz="2000" b="0" baseline="0" dirty="0">
                          <a:solidFill>
                            <a:schemeClr val="tx1"/>
                          </a:solidFill>
                          <a:latin typeface="Calibri" panose="020F0502020204030204" pitchFamily="34" charset="0"/>
                          <a:cs typeface="Calibri" panose="020F0502020204030204" pitchFamily="34" charset="0"/>
                        </a:rPr>
                        <a:t> are </a:t>
                      </a:r>
                      <a:r>
                        <a:rPr lang="en-AU" sz="2000" b="0" baseline="0" dirty="0">
                          <a:solidFill>
                            <a:srgbClr val="0070C0"/>
                          </a:solidFill>
                          <a:latin typeface="Calibri" panose="020F0502020204030204" pitchFamily="34" charset="0"/>
                          <a:cs typeface="Calibri" panose="020F0502020204030204" pitchFamily="34" charset="0"/>
                        </a:rPr>
                        <a:t>early </a:t>
                      </a:r>
                      <a:r>
                        <a:rPr lang="en-AU" sz="2000" b="0" baseline="0" dirty="0">
                          <a:solidFill>
                            <a:schemeClr val="tx1"/>
                          </a:solidFill>
                          <a:latin typeface="Calibri" panose="020F0502020204030204" pitchFamily="34" charset="0"/>
                          <a:cs typeface="Calibri" panose="020F0502020204030204" pitchFamily="34" charset="0"/>
                        </a:rPr>
                        <a:t>today. </a:t>
                      </a:r>
                    </a:p>
                    <a:p>
                      <a:r>
                        <a:rPr lang="en-AU" sz="2000" b="0" dirty="0">
                          <a:solidFill>
                            <a:schemeClr val="tx1"/>
                          </a:solidFill>
                          <a:latin typeface="Calibri" panose="020F0502020204030204" pitchFamily="34" charset="0"/>
                          <a:cs typeface="Calibri" panose="020F0502020204030204" pitchFamily="34" charset="0"/>
                        </a:rPr>
                        <a:t>-The</a:t>
                      </a:r>
                      <a:r>
                        <a:rPr lang="en-AU" sz="2000" b="0" baseline="0" dirty="0">
                          <a:solidFill>
                            <a:srgbClr val="0070C0"/>
                          </a:solidFill>
                          <a:latin typeface="Calibri" panose="020F0502020204030204" pitchFamily="34" charset="0"/>
                          <a:cs typeface="Calibri" panose="020F0502020204030204" pitchFamily="34" charset="0"/>
                        </a:rPr>
                        <a:t> early </a:t>
                      </a:r>
                      <a:r>
                        <a:rPr lang="en-AU" sz="2000" b="0" baseline="0" dirty="0">
                          <a:solidFill>
                            <a:schemeClr val="tx1"/>
                          </a:solidFill>
                          <a:latin typeface="Calibri" panose="020F0502020204030204" pitchFamily="34" charset="0"/>
                          <a:cs typeface="Calibri" panose="020F0502020204030204" pitchFamily="34" charset="0"/>
                        </a:rPr>
                        <a:t>bird gets the worm. </a:t>
                      </a:r>
                      <a:endParaRPr lang="en-AU" sz="2000"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036972">
                <a:tc>
                  <a:txBody>
                    <a:bodyPr/>
                    <a:lstStyle/>
                    <a:p>
                      <a:r>
                        <a:rPr lang="en-US" sz="2000" b="1" dirty="0">
                          <a:solidFill>
                            <a:srgbClr val="002060"/>
                          </a:solidFill>
                          <a:latin typeface="Calibri" panose="020F0502020204030204" pitchFamily="34" charset="0"/>
                          <a:cs typeface="Calibri" panose="020F0502020204030204" pitchFamily="34" charset="0"/>
                        </a:rPr>
                        <a:t>on</a:t>
                      </a:r>
                      <a:r>
                        <a:rPr lang="en-US" sz="2000" b="1" baseline="0" dirty="0">
                          <a:solidFill>
                            <a:srgbClr val="002060"/>
                          </a:solidFill>
                          <a:latin typeface="Calibri" panose="020F0502020204030204" pitchFamily="34" charset="0"/>
                          <a:cs typeface="Calibri" panose="020F0502020204030204" pitchFamily="34" charset="0"/>
                        </a:rPr>
                        <a:t> time </a:t>
                      </a:r>
                      <a:r>
                        <a:rPr lang="th-TH" sz="2000" b="1" baseline="0" dirty="0">
                          <a:solidFill>
                            <a:srgbClr val="002060"/>
                          </a:solidFill>
                          <a:latin typeface="Calibri" panose="020F0502020204030204" pitchFamily="34" charset="0"/>
                        </a:rPr>
                        <a:t>(ตรงเวลา)</a:t>
                      </a:r>
                      <a:endParaRPr lang="en-AU" sz="2000" b="1" dirty="0">
                        <a:solidFill>
                          <a:srgbClr val="002060"/>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2000" b="0" dirty="0">
                          <a:solidFill>
                            <a:schemeClr val="tx1"/>
                          </a:solidFill>
                          <a:latin typeface="Calibri" panose="020F0502020204030204" pitchFamily="34" charset="0"/>
                          <a:cs typeface="Calibri" panose="020F0502020204030204" pitchFamily="34" charset="0"/>
                        </a:rPr>
                        <a:t>-You need to be </a:t>
                      </a:r>
                      <a:r>
                        <a:rPr lang="en-AU" sz="2000" b="0" dirty="0">
                          <a:solidFill>
                            <a:srgbClr val="0070C0"/>
                          </a:solidFill>
                          <a:latin typeface="Calibri" panose="020F0502020204030204" pitchFamily="34" charset="0"/>
                          <a:cs typeface="Calibri" panose="020F0502020204030204" pitchFamily="34" charset="0"/>
                        </a:rPr>
                        <a:t>on time </a:t>
                      </a:r>
                      <a:r>
                        <a:rPr lang="en-AU" sz="2000" b="0" dirty="0">
                          <a:solidFill>
                            <a:schemeClr val="tx1"/>
                          </a:solidFill>
                          <a:latin typeface="Calibri" panose="020F0502020204030204" pitchFamily="34" charset="0"/>
                          <a:cs typeface="Calibri" panose="020F0502020204030204" pitchFamily="34" charset="0"/>
                        </a:rPr>
                        <a:t>for your flight or you’ll miss it. </a:t>
                      </a:r>
                    </a:p>
                    <a:p>
                      <a:r>
                        <a:rPr lang="en-AU" sz="2000" b="0" dirty="0">
                          <a:solidFill>
                            <a:schemeClr val="tx1"/>
                          </a:solidFill>
                          <a:latin typeface="Calibri" panose="020F0502020204030204" pitchFamily="34" charset="0"/>
                          <a:cs typeface="Calibri" panose="020F0502020204030204" pitchFamily="34" charset="0"/>
                        </a:rPr>
                        <a:t>-Be </a:t>
                      </a:r>
                      <a:r>
                        <a:rPr lang="en-AU" sz="2000" b="0" dirty="0">
                          <a:solidFill>
                            <a:srgbClr val="0070C0"/>
                          </a:solidFill>
                          <a:latin typeface="Calibri" panose="020F0502020204030204" pitchFamily="34" charset="0"/>
                          <a:cs typeface="Calibri" panose="020F0502020204030204" pitchFamily="34" charset="0"/>
                        </a:rPr>
                        <a:t>on time </a:t>
                      </a:r>
                      <a:r>
                        <a:rPr lang="en-AU" sz="2000" b="0" dirty="0">
                          <a:solidFill>
                            <a:schemeClr val="tx1"/>
                          </a:solidFill>
                          <a:latin typeface="Calibri" panose="020F0502020204030204" pitchFamily="34" charset="0"/>
                          <a:cs typeface="Calibri" panose="020F0502020204030204" pitchFamily="34" charset="0"/>
                        </a:rPr>
                        <a:t>or you’ll get fired. </a:t>
                      </a:r>
                    </a:p>
                    <a:p>
                      <a:r>
                        <a:rPr lang="en-AU" sz="2000" b="0" dirty="0">
                          <a:solidFill>
                            <a:schemeClr val="tx1"/>
                          </a:solidFill>
                          <a:latin typeface="Calibri" panose="020F0502020204030204" pitchFamily="34" charset="0"/>
                          <a:cs typeface="Calibri" panose="020F0502020204030204" pitchFamily="34" charset="0"/>
                        </a:rPr>
                        <a:t>-Be </a:t>
                      </a:r>
                      <a:r>
                        <a:rPr lang="en-AU" sz="2000" b="0" dirty="0">
                          <a:solidFill>
                            <a:srgbClr val="0070C0"/>
                          </a:solidFill>
                          <a:latin typeface="Calibri" panose="020F0502020204030204" pitchFamily="34" charset="0"/>
                          <a:cs typeface="Calibri" panose="020F0502020204030204" pitchFamily="34" charset="0"/>
                        </a:rPr>
                        <a:t>on time </a:t>
                      </a:r>
                      <a:r>
                        <a:rPr lang="en-AU" sz="2000" b="0" dirty="0">
                          <a:solidFill>
                            <a:schemeClr val="tx1"/>
                          </a:solidFill>
                          <a:latin typeface="Calibri" panose="020F0502020204030204" pitchFamily="34" charset="0"/>
                          <a:cs typeface="Calibri" panose="020F0502020204030204" pitchFamily="34" charset="0"/>
                        </a:rPr>
                        <a:t>as much as you can.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036972">
                <a:tc>
                  <a:txBody>
                    <a:bodyPr/>
                    <a:lstStyle/>
                    <a:p>
                      <a:r>
                        <a:rPr lang="en-US" sz="2000" b="1" dirty="0">
                          <a:solidFill>
                            <a:srgbClr val="002060"/>
                          </a:solidFill>
                          <a:latin typeface="Calibri" panose="020F0502020204030204" pitchFamily="34" charset="0"/>
                          <a:cs typeface="Calibri" panose="020F0502020204030204" pitchFamily="34" charset="0"/>
                        </a:rPr>
                        <a:t>in time</a:t>
                      </a:r>
                      <a:r>
                        <a:rPr lang="th-TH" sz="2000" b="1" dirty="0">
                          <a:solidFill>
                            <a:srgbClr val="002060"/>
                          </a:solidFill>
                          <a:latin typeface="Calibri" panose="020F0502020204030204" pitchFamily="34" charset="0"/>
                        </a:rPr>
                        <a:t> (มาทัน)</a:t>
                      </a:r>
                      <a:endParaRPr lang="en-AU" sz="2000" b="1" dirty="0">
                        <a:solidFill>
                          <a:srgbClr val="002060"/>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2000" b="0" dirty="0">
                          <a:solidFill>
                            <a:schemeClr val="tx1"/>
                          </a:solidFill>
                          <a:latin typeface="Calibri" panose="020F0502020204030204" pitchFamily="34" charset="0"/>
                          <a:cs typeface="Calibri" panose="020F0502020204030204" pitchFamily="34" charset="0"/>
                        </a:rPr>
                        <a:t>-I was</a:t>
                      </a:r>
                      <a:r>
                        <a:rPr lang="en-AU" sz="2000" b="0" baseline="0" dirty="0">
                          <a:solidFill>
                            <a:schemeClr val="tx1"/>
                          </a:solidFill>
                          <a:latin typeface="Calibri" panose="020F0502020204030204" pitchFamily="34" charset="0"/>
                          <a:cs typeface="Calibri" panose="020F0502020204030204" pitchFamily="34" charset="0"/>
                        </a:rPr>
                        <a:t> </a:t>
                      </a:r>
                      <a:r>
                        <a:rPr lang="en-AU" sz="2000" b="0" baseline="0" dirty="0">
                          <a:solidFill>
                            <a:srgbClr val="0070C0"/>
                          </a:solidFill>
                          <a:latin typeface="Calibri" panose="020F0502020204030204" pitchFamily="34" charset="0"/>
                          <a:cs typeface="Calibri" panose="020F0502020204030204" pitchFamily="34" charset="0"/>
                        </a:rPr>
                        <a:t>in time </a:t>
                      </a:r>
                      <a:r>
                        <a:rPr lang="en-AU" sz="2000" b="0" baseline="0" dirty="0">
                          <a:solidFill>
                            <a:schemeClr val="tx1"/>
                          </a:solidFill>
                          <a:latin typeface="Calibri" panose="020F0502020204030204" pitchFamily="34" charset="0"/>
                          <a:cs typeface="Calibri" panose="020F0502020204030204" pitchFamily="34" charset="0"/>
                        </a:rPr>
                        <a:t>for my flight. So, I could just see you here.</a:t>
                      </a:r>
                      <a:endParaRPr lang="en-AU" sz="2000" b="0" dirty="0">
                        <a:solidFill>
                          <a:schemeClr val="tx1"/>
                        </a:solidFill>
                        <a:latin typeface="Calibri" panose="020F0502020204030204" pitchFamily="34" charset="0"/>
                        <a:cs typeface="Calibri" panose="020F0502020204030204" pitchFamily="34" charset="0"/>
                      </a:endParaRPr>
                    </a:p>
                    <a:p>
                      <a:r>
                        <a:rPr lang="en-AU" sz="2000" b="0" dirty="0">
                          <a:solidFill>
                            <a:schemeClr val="tx1"/>
                          </a:solidFill>
                          <a:latin typeface="Calibri" panose="020F0502020204030204" pitchFamily="34" charset="0"/>
                          <a:cs typeface="Calibri" panose="020F0502020204030204" pitchFamily="34" charset="0"/>
                        </a:rPr>
                        <a:t>-I wasn’t </a:t>
                      </a:r>
                      <a:r>
                        <a:rPr lang="en-AU" sz="2000" b="0" baseline="0" dirty="0">
                          <a:solidFill>
                            <a:srgbClr val="0070C0"/>
                          </a:solidFill>
                          <a:latin typeface="Calibri" panose="020F0502020204030204" pitchFamily="34" charset="0"/>
                          <a:cs typeface="Calibri" panose="020F0502020204030204" pitchFamily="34" charset="0"/>
                        </a:rPr>
                        <a:t>in time </a:t>
                      </a:r>
                      <a:r>
                        <a:rPr lang="en-AU" sz="2000" b="0" baseline="0" dirty="0">
                          <a:solidFill>
                            <a:schemeClr val="tx1"/>
                          </a:solidFill>
                          <a:latin typeface="Calibri" panose="020F0502020204030204" pitchFamily="34" charset="0"/>
                          <a:cs typeface="Calibri" panose="020F0502020204030204" pitchFamily="34" charset="0"/>
                        </a:rPr>
                        <a:t>for the meeting. So, my boss was upset.</a:t>
                      </a:r>
                    </a:p>
                    <a:p>
                      <a:endParaRPr lang="en-AU" sz="2000"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036972">
                <a:tc>
                  <a:txBody>
                    <a:bodyPr/>
                    <a:lstStyle/>
                    <a:p>
                      <a:r>
                        <a:rPr lang="en-US" sz="2000" b="1" dirty="0">
                          <a:solidFill>
                            <a:srgbClr val="002060"/>
                          </a:solidFill>
                          <a:latin typeface="Calibri" panose="020F0502020204030204" pitchFamily="34" charset="0"/>
                          <a:cs typeface="Calibri" panose="020F0502020204030204" pitchFamily="34" charset="0"/>
                        </a:rPr>
                        <a:t>late</a:t>
                      </a:r>
                      <a:endParaRPr lang="en-AU" sz="2000" b="1" dirty="0">
                        <a:solidFill>
                          <a:srgbClr val="002060"/>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000" b="0" dirty="0">
                          <a:solidFill>
                            <a:schemeClr val="tx1"/>
                          </a:solidFill>
                          <a:latin typeface="Calibri" panose="020F0502020204030204" pitchFamily="34" charset="0"/>
                          <a:cs typeface="Calibri" panose="020F0502020204030204" pitchFamily="34" charset="0"/>
                        </a:rPr>
                        <a:t>-The class</a:t>
                      </a:r>
                      <a:r>
                        <a:rPr lang="en-AU" sz="2000" b="0" baseline="0" dirty="0">
                          <a:solidFill>
                            <a:schemeClr val="tx1"/>
                          </a:solidFill>
                          <a:latin typeface="Calibri" panose="020F0502020204030204" pitchFamily="34" charset="0"/>
                          <a:cs typeface="Calibri" panose="020F0502020204030204" pitchFamily="34" charset="0"/>
                        </a:rPr>
                        <a:t> started at 8.00. You arrived at 8.30. </a:t>
                      </a:r>
                      <a:r>
                        <a:rPr lang="en-AU" sz="2000" b="0" dirty="0">
                          <a:solidFill>
                            <a:schemeClr val="tx1"/>
                          </a:solidFill>
                          <a:latin typeface="Calibri" panose="020F0502020204030204" pitchFamily="34" charset="0"/>
                          <a:cs typeface="Calibri" panose="020F0502020204030204" pitchFamily="34" charset="0"/>
                        </a:rPr>
                        <a:t>You</a:t>
                      </a:r>
                      <a:r>
                        <a:rPr lang="en-AU" sz="2000" b="0" baseline="0" dirty="0">
                          <a:solidFill>
                            <a:schemeClr val="tx1"/>
                          </a:solidFill>
                          <a:latin typeface="Calibri" panose="020F0502020204030204" pitchFamily="34" charset="0"/>
                          <a:cs typeface="Calibri" panose="020F0502020204030204" pitchFamily="34" charset="0"/>
                        </a:rPr>
                        <a:t> are </a:t>
                      </a:r>
                      <a:r>
                        <a:rPr lang="en-AU" sz="2000" b="0" baseline="0" dirty="0">
                          <a:solidFill>
                            <a:srgbClr val="0070C0"/>
                          </a:solidFill>
                          <a:latin typeface="Calibri" panose="020F0502020204030204" pitchFamily="34" charset="0"/>
                          <a:cs typeface="Calibri" panose="020F0502020204030204" pitchFamily="34" charset="0"/>
                        </a:rPr>
                        <a:t>late</a:t>
                      </a:r>
                      <a:r>
                        <a:rPr lang="en-AU" sz="2000" b="0" baseline="0" dirty="0">
                          <a:solidFill>
                            <a:schemeClr val="tx1"/>
                          </a:solidFill>
                          <a:latin typeface="Calibri" panose="020F0502020204030204" pitchFamily="34" charset="0"/>
                          <a:cs typeface="Calibri" panose="020F0502020204030204" pitchFamily="34" charset="0"/>
                        </a:rPr>
                        <a:t> today. </a:t>
                      </a:r>
                    </a:p>
                    <a:p>
                      <a:pPr marL="0" marR="0" indent="0" algn="l" defTabSz="914400" rtl="0" eaLnBrk="1" fontAlgn="auto" latinLnBrk="0" hangingPunct="1">
                        <a:lnSpc>
                          <a:spcPct val="100000"/>
                        </a:lnSpc>
                        <a:spcBef>
                          <a:spcPts val="0"/>
                        </a:spcBef>
                        <a:spcAft>
                          <a:spcPts val="0"/>
                        </a:spcAft>
                        <a:buClrTx/>
                        <a:buSzTx/>
                        <a:buFontTx/>
                        <a:buNone/>
                        <a:tabLst/>
                        <a:defRPr/>
                      </a:pPr>
                      <a:r>
                        <a:rPr lang="en-AU" sz="2000" b="0" baseline="0" dirty="0">
                          <a:solidFill>
                            <a:schemeClr val="tx1"/>
                          </a:solidFill>
                          <a:latin typeface="Calibri" panose="020F0502020204030204" pitchFamily="34" charset="0"/>
                          <a:cs typeface="Calibri" panose="020F0502020204030204" pitchFamily="34" charset="0"/>
                        </a:rPr>
                        <a:t>-Don’t be </a:t>
                      </a:r>
                      <a:r>
                        <a:rPr lang="en-AU" sz="2000" b="0" baseline="0" dirty="0">
                          <a:solidFill>
                            <a:srgbClr val="0070C0"/>
                          </a:solidFill>
                          <a:latin typeface="Calibri" panose="020F0502020204030204" pitchFamily="34" charset="0"/>
                          <a:cs typeface="Calibri" panose="020F0502020204030204" pitchFamily="34" charset="0"/>
                        </a:rPr>
                        <a:t>late </a:t>
                      </a:r>
                      <a:r>
                        <a:rPr lang="en-AU" sz="2000" b="0" baseline="0" dirty="0">
                          <a:solidFill>
                            <a:schemeClr val="tx1"/>
                          </a:solidFill>
                          <a:latin typeface="Calibri" panose="020F0502020204030204" pitchFamily="34" charset="0"/>
                          <a:cs typeface="Calibri" panose="020F0502020204030204" pitchFamily="34" charset="0"/>
                        </a:rPr>
                        <a:t>or you’ll miss the train. </a:t>
                      </a:r>
                    </a:p>
                    <a:p>
                      <a:endParaRPr lang="en-AU" sz="2000"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578" t="23611" r="18359" b="26806"/>
          <a:stretch/>
        </p:blipFill>
        <p:spPr bwMode="auto">
          <a:xfrm>
            <a:off x="8231560" y="-27384"/>
            <a:ext cx="3960440" cy="22513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6038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3748" y="-41566"/>
            <a:ext cx="8928992" cy="866241"/>
          </a:xfrm>
          <a:solidFill>
            <a:schemeClr val="bg1"/>
          </a:solidFill>
        </p:spPr>
        <p:txBody>
          <a:bodyPr>
            <a:normAutofit/>
          </a:bodyPr>
          <a:lstStyle/>
          <a:p>
            <a:pPr algn="ctr"/>
            <a:r>
              <a:rPr lang="en-AU" sz="2800" b="1" dirty="0">
                <a:ln w="12700">
                  <a:noFill/>
                </a:ln>
                <a:latin typeface="Calibri" panose="020F0502020204030204" pitchFamily="34" charset="0"/>
                <a:cs typeface="Calibri" panose="020F0502020204030204" pitchFamily="34" charset="0"/>
              </a:rPr>
              <a:t>Let’s review!</a:t>
            </a:r>
            <a:br>
              <a:rPr lang="en-AU" sz="2800" b="1" dirty="0">
                <a:ln w="12700">
                  <a:noFill/>
                </a:ln>
                <a:latin typeface="Calibri" panose="020F0502020204030204" pitchFamily="34" charset="0"/>
                <a:cs typeface="Calibri" panose="020F0502020204030204" pitchFamily="34" charset="0"/>
              </a:rPr>
            </a:br>
            <a:r>
              <a:rPr lang="en-AU" sz="2800" b="1" dirty="0">
                <a:ln w="12700">
                  <a:noFill/>
                </a:ln>
                <a:latin typeface="Calibri" panose="020F0502020204030204" pitchFamily="34" charset="0"/>
                <a:cs typeface="Calibri" panose="020F0502020204030204" pitchFamily="34" charset="0"/>
              </a:rPr>
              <a:t>Exercise 1: Choose the best answer. </a:t>
            </a:r>
          </a:p>
        </p:txBody>
      </p:sp>
      <p:sp>
        <p:nvSpPr>
          <p:cNvPr id="3" name="TextBox 2"/>
          <p:cNvSpPr txBox="1"/>
          <p:nvPr/>
        </p:nvSpPr>
        <p:spPr>
          <a:xfrm>
            <a:off x="3071664" y="1556792"/>
            <a:ext cx="6624736" cy="683264"/>
          </a:xfrm>
          <a:prstGeom prst="rect">
            <a:avLst/>
          </a:prstGeom>
          <a:solidFill>
            <a:srgbClr val="EAF9FC"/>
          </a:solidFill>
        </p:spPr>
        <p:txBody>
          <a:bodyPr wrap="square" rtlCol="0">
            <a:spAutoFit/>
          </a:bodyPr>
          <a:lstStyle/>
          <a:p>
            <a:pPr>
              <a:lnSpc>
                <a:spcPct val="160000"/>
              </a:lnSpc>
            </a:pPr>
            <a:endParaRPr lang="en-US" sz="2400" b="1" dirty="0">
              <a:solidFill>
                <a:srgbClr val="002060"/>
              </a:solidFill>
            </a:endParaRPr>
          </a:p>
        </p:txBody>
      </p:sp>
      <p:sp>
        <p:nvSpPr>
          <p:cNvPr id="4" name="Content Placeholder 2"/>
          <p:cNvSpPr>
            <a:spLocks noGrp="1"/>
          </p:cNvSpPr>
          <p:nvPr>
            <p:ph idx="1"/>
          </p:nvPr>
        </p:nvSpPr>
        <p:spPr>
          <a:xfrm>
            <a:off x="1753748" y="808694"/>
            <a:ext cx="8939878" cy="6120680"/>
          </a:xfrm>
          <a:solidFill>
            <a:schemeClr val="bg1"/>
          </a:solidFill>
        </p:spPr>
        <p:txBody>
          <a:bodyPr>
            <a:noAutofit/>
          </a:bodyPr>
          <a:lstStyle/>
          <a:p>
            <a:pPr marL="0" indent="0">
              <a:lnSpc>
                <a:spcPct val="100000"/>
              </a:lnSpc>
              <a:buNone/>
            </a:pPr>
            <a:r>
              <a:rPr lang="en-US" sz="1400" b="1" dirty="0">
                <a:solidFill>
                  <a:schemeClr val="tx2"/>
                </a:solidFill>
              </a:rPr>
              <a:t>Joe:   </a:t>
            </a:r>
            <a:r>
              <a:rPr lang="en-US" sz="1400" dirty="0">
                <a:solidFill>
                  <a:schemeClr val="tx2"/>
                </a:solidFill>
              </a:rPr>
              <a:t>Morning, Tina. Sorry, I’m terribly </a:t>
            </a:r>
            <a:r>
              <a:rPr lang="en-US" sz="1400" b="1" dirty="0">
                <a:solidFill>
                  <a:schemeClr val="tx2"/>
                </a:solidFill>
              </a:rPr>
              <a:t>early / late </a:t>
            </a:r>
            <a:r>
              <a:rPr lang="en-US" sz="1400" dirty="0">
                <a:solidFill>
                  <a:schemeClr val="tx2"/>
                </a:solidFill>
              </a:rPr>
              <a:t>today.</a:t>
            </a:r>
          </a:p>
          <a:p>
            <a:pPr marL="0" indent="0">
              <a:lnSpc>
                <a:spcPct val="100000"/>
              </a:lnSpc>
              <a:buNone/>
            </a:pPr>
            <a:r>
              <a:rPr lang="en-US" sz="1400" b="1" dirty="0">
                <a:solidFill>
                  <a:schemeClr val="tx2"/>
                </a:solidFill>
              </a:rPr>
              <a:t>Tina: </a:t>
            </a:r>
            <a:r>
              <a:rPr lang="en-US" sz="1400" dirty="0">
                <a:solidFill>
                  <a:schemeClr val="tx2"/>
                </a:solidFill>
              </a:rPr>
              <a:t>Oh, I thought you wouldn’t show up. That’s alright.</a:t>
            </a:r>
          </a:p>
          <a:p>
            <a:pPr marL="0" indent="0">
              <a:lnSpc>
                <a:spcPct val="100000"/>
              </a:lnSpc>
              <a:buNone/>
            </a:pPr>
            <a:r>
              <a:rPr lang="en-US" sz="1400" b="1" dirty="0">
                <a:solidFill>
                  <a:schemeClr val="tx2"/>
                </a:solidFill>
              </a:rPr>
              <a:t>Joe:   </a:t>
            </a:r>
            <a:r>
              <a:rPr lang="en-US" sz="1400" dirty="0">
                <a:solidFill>
                  <a:schemeClr val="tx2"/>
                </a:solidFill>
              </a:rPr>
              <a:t>What time will the meeting start?</a:t>
            </a:r>
          </a:p>
          <a:p>
            <a:pPr marL="0" indent="0">
              <a:lnSpc>
                <a:spcPct val="100000"/>
              </a:lnSpc>
              <a:buNone/>
            </a:pPr>
            <a:r>
              <a:rPr lang="en-US" sz="1400" b="1" dirty="0">
                <a:solidFill>
                  <a:schemeClr val="tx2"/>
                </a:solidFill>
              </a:rPr>
              <a:t>Tina: </a:t>
            </a:r>
            <a:r>
              <a:rPr lang="en-US" sz="1400" dirty="0">
                <a:solidFill>
                  <a:schemeClr val="tx2"/>
                </a:solidFill>
              </a:rPr>
              <a:t>It’ll start at </a:t>
            </a:r>
            <a:r>
              <a:rPr lang="en-US" sz="1400" b="1" dirty="0">
                <a:solidFill>
                  <a:schemeClr val="tx2"/>
                </a:solidFill>
              </a:rPr>
              <a:t>half past 8 / half past 9</a:t>
            </a:r>
            <a:r>
              <a:rPr lang="en-US" sz="1400" dirty="0">
                <a:solidFill>
                  <a:schemeClr val="tx2"/>
                </a:solidFill>
              </a:rPr>
              <a:t> (9.30).</a:t>
            </a:r>
          </a:p>
          <a:p>
            <a:pPr marL="0" indent="0">
              <a:lnSpc>
                <a:spcPct val="100000"/>
              </a:lnSpc>
              <a:buNone/>
            </a:pPr>
            <a:r>
              <a:rPr lang="en-US" sz="1400" b="1" dirty="0">
                <a:solidFill>
                  <a:schemeClr val="tx2"/>
                </a:solidFill>
              </a:rPr>
              <a:t>Joe:   </a:t>
            </a:r>
            <a:r>
              <a:rPr lang="en-US" sz="1400" dirty="0">
                <a:solidFill>
                  <a:schemeClr val="tx2"/>
                </a:solidFill>
              </a:rPr>
              <a:t>So, we’ll still have time. Do you want to grab quick breakfast?</a:t>
            </a:r>
          </a:p>
          <a:p>
            <a:pPr marL="0" indent="0">
              <a:lnSpc>
                <a:spcPct val="100000"/>
              </a:lnSpc>
              <a:buNone/>
            </a:pPr>
            <a:r>
              <a:rPr lang="en-US" sz="1400" b="1" dirty="0">
                <a:solidFill>
                  <a:schemeClr val="tx2"/>
                </a:solidFill>
              </a:rPr>
              <a:t>Tina:  </a:t>
            </a:r>
            <a:r>
              <a:rPr lang="en-US" sz="1400" dirty="0">
                <a:solidFill>
                  <a:schemeClr val="tx2"/>
                </a:solidFill>
              </a:rPr>
              <a:t>That’ll be great. Let’s get in here. But is the café open yet?</a:t>
            </a:r>
          </a:p>
          <a:p>
            <a:pPr marL="0" indent="0">
              <a:lnSpc>
                <a:spcPct val="100000"/>
              </a:lnSpc>
              <a:buNone/>
            </a:pPr>
            <a:r>
              <a:rPr lang="en-US" sz="1400" b="1" dirty="0">
                <a:solidFill>
                  <a:schemeClr val="tx2"/>
                </a:solidFill>
              </a:rPr>
              <a:t>Joe:   </a:t>
            </a:r>
            <a:r>
              <a:rPr lang="en-US" sz="1400" dirty="0">
                <a:solidFill>
                  <a:schemeClr val="tx2"/>
                </a:solidFill>
              </a:rPr>
              <a:t>The sign says it’s open at </a:t>
            </a:r>
            <a:r>
              <a:rPr lang="en-US" sz="1400" b="1" dirty="0">
                <a:solidFill>
                  <a:schemeClr val="tx2"/>
                </a:solidFill>
              </a:rPr>
              <a:t>10 am / 8 pm. </a:t>
            </a:r>
            <a:r>
              <a:rPr lang="en-US" sz="1200" b="1" i="1" dirty="0">
                <a:solidFill>
                  <a:schemeClr val="tx2"/>
                </a:solidFill>
              </a:rPr>
              <a:t>Look at the picture &gt;&gt;&gt;</a:t>
            </a:r>
          </a:p>
          <a:p>
            <a:pPr marL="0" indent="0">
              <a:lnSpc>
                <a:spcPct val="100000"/>
              </a:lnSpc>
              <a:buNone/>
            </a:pPr>
            <a:r>
              <a:rPr lang="en-US" sz="1400" b="1" dirty="0">
                <a:solidFill>
                  <a:schemeClr val="tx2"/>
                </a:solidFill>
              </a:rPr>
              <a:t>Tina:  </a:t>
            </a:r>
            <a:r>
              <a:rPr lang="en-US" sz="1400" dirty="0">
                <a:solidFill>
                  <a:schemeClr val="tx2"/>
                </a:solidFill>
              </a:rPr>
              <a:t>That’s too bad. How about this bagel shop?</a:t>
            </a:r>
          </a:p>
          <a:p>
            <a:pPr marL="0" indent="0">
              <a:lnSpc>
                <a:spcPct val="100000"/>
              </a:lnSpc>
              <a:buNone/>
            </a:pPr>
            <a:r>
              <a:rPr lang="en-US" sz="1400" b="1" dirty="0">
                <a:solidFill>
                  <a:schemeClr val="tx2"/>
                </a:solidFill>
              </a:rPr>
              <a:t>Joe:    </a:t>
            </a:r>
            <a:r>
              <a:rPr lang="en-US" sz="1400" dirty="0">
                <a:solidFill>
                  <a:schemeClr val="tx2"/>
                </a:solidFill>
              </a:rPr>
              <a:t>It looks great. Let’s go with that. And it’s on me. </a:t>
            </a:r>
          </a:p>
          <a:p>
            <a:pPr marL="0" indent="0">
              <a:lnSpc>
                <a:spcPct val="100000"/>
              </a:lnSpc>
              <a:buNone/>
            </a:pPr>
            <a:r>
              <a:rPr lang="en-US" sz="1400" b="1" dirty="0">
                <a:solidFill>
                  <a:schemeClr val="tx2"/>
                </a:solidFill>
              </a:rPr>
              <a:t>Tina:  </a:t>
            </a:r>
            <a:r>
              <a:rPr lang="en-US" sz="1400" dirty="0">
                <a:solidFill>
                  <a:schemeClr val="tx2"/>
                </a:solidFill>
              </a:rPr>
              <a:t>You don’t have to.</a:t>
            </a:r>
          </a:p>
          <a:p>
            <a:pPr marL="0" indent="0">
              <a:lnSpc>
                <a:spcPct val="100000"/>
              </a:lnSpc>
              <a:buNone/>
            </a:pPr>
            <a:r>
              <a:rPr lang="en-US" sz="1400" b="1" dirty="0">
                <a:solidFill>
                  <a:schemeClr val="tx2"/>
                </a:solidFill>
              </a:rPr>
              <a:t>Joe:    </a:t>
            </a:r>
            <a:r>
              <a:rPr lang="en-US" sz="1400" dirty="0">
                <a:solidFill>
                  <a:schemeClr val="tx2"/>
                </a:solidFill>
              </a:rPr>
              <a:t>Please let me. I feel so bad to have you wait today.</a:t>
            </a:r>
          </a:p>
          <a:p>
            <a:pPr marL="0" indent="0">
              <a:lnSpc>
                <a:spcPct val="100000"/>
              </a:lnSpc>
              <a:buNone/>
            </a:pPr>
            <a:r>
              <a:rPr lang="en-US" sz="1400" b="1" dirty="0">
                <a:solidFill>
                  <a:schemeClr val="tx2"/>
                </a:solidFill>
              </a:rPr>
              <a:t>Tina:  </a:t>
            </a:r>
            <a:r>
              <a:rPr lang="en-US" sz="1400" dirty="0">
                <a:solidFill>
                  <a:schemeClr val="tx2"/>
                </a:solidFill>
              </a:rPr>
              <a:t>Alright then. But next time, it’s on me.</a:t>
            </a:r>
          </a:p>
          <a:p>
            <a:pPr marL="0" indent="0">
              <a:lnSpc>
                <a:spcPct val="100000"/>
              </a:lnSpc>
              <a:buNone/>
            </a:pPr>
            <a:r>
              <a:rPr lang="en-US" sz="1400" b="1" dirty="0">
                <a:solidFill>
                  <a:schemeClr val="tx2"/>
                </a:solidFill>
              </a:rPr>
              <a:t>Joe:   </a:t>
            </a:r>
            <a:r>
              <a:rPr lang="en-US" sz="1400" dirty="0">
                <a:solidFill>
                  <a:schemeClr val="tx2"/>
                </a:solidFill>
              </a:rPr>
              <a:t>Don’t worry about it. And I promise I won’t be </a:t>
            </a:r>
            <a:r>
              <a:rPr lang="en-US" sz="1400" b="1" dirty="0">
                <a:solidFill>
                  <a:schemeClr val="tx2"/>
                </a:solidFill>
              </a:rPr>
              <a:t>early / late </a:t>
            </a:r>
            <a:r>
              <a:rPr lang="en-US" sz="1400" dirty="0">
                <a:solidFill>
                  <a:schemeClr val="tx2"/>
                </a:solidFill>
              </a:rPr>
              <a:t>again. </a:t>
            </a:r>
          </a:p>
          <a:p>
            <a:pPr marL="0" indent="0">
              <a:lnSpc>
                <a:spcPct val="100000"/>
              </a:lnSpc>
              <a:buNone/>
            </a:pPr>
            <a:r>
              <a:rPr lang="en-US" sz="1400" b="1" dirty="0">
                <a:solidFill>
                  <a:schemeClr val="tx2"/>
                </a:solidFill>
              </a:rPr>
              <a:t>Tina:  </a:t>
            </a:r>
            <a:r>
              <a:rPr lang="en-US" sz="1400" dirty="0">
                <a:solidFill>
                  <a:schemeClr val="tx2"/>
                </a:solidFill>
              </a:rPr>
              <a:t>We’ll see. </a:t>
            </a:r>
          </a:p>
          <a:p>
            <a:pPr marL="0" indent="0">
              <a:buNone/>
            </a:pPr>
            <a:endParaRPr lang="en-US" sz="1800" dirty="0"/>
          </a:p>
          <a:p>
            <a:pPr marL="0" indent="0">
              <a:lnSpc>
                <a:spcPct val="160000"/>
              </a:lnSpc>
              <a:buNone/>
            </a:pPr>
            <a:endParaRPr lang="en-US" sz="1800" dirty="0">
              <a:solidFill>
                <a:srgbClr val="C00000"/>
              </a:solidFill>
            </a:endParaRPr>
          </a:p>
        </p:txBody>
      </p:sp>
      <p:pic>
        <p:nvPicPr>
          <p:cNvPr id="3074" name="Picture 2" descr="Free Shipping Shop Open Close Time Sign Decor Mural Art Vinyl Wall ..."/>
          <p:cNvPicPr>
            <a:picLocks noChangeAspect="1" noChangeArrowheads="1"/>
          </p:cNvPicPr>
          <p:nvPr/>
        </p:nvPicPr>
        <p:blipFill rotWithShape="1">
          <a:blip r:embed="rId2">
            <a:extLst>
              <a:ext uri="{28A0092B-C50C-407E-A947-70E740481C1C}">
                <a14:useLocalDpi xmlns:a14="http://schemas.microsoft.com/office/drawing/2010/main" val="0"/>
              </a:ext>
            </a:extLst>
          </a:blip>
          <a:srcRect l="19063" t="39427" r="16621" b="16084"/>
          <a:stretch/>
        </p:blipFill>
        <p:spPr bwMode="auto">
          <a:xfrm>
            <a:off x="7874573" y="2161456"/>
            <a:ext cx="2808167" cy="19424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BKK Bagel Bakery | BK Magazine Onl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0197" y="4103938"/>
            <a:ext cx="3843938" cy="2011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97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3748" y="-27384"/>
            <a:ext cx="8928992" cy="1143000"/>
          </a:xfrm>
          <a:solidFill>
            <a:schemeClr val="bg1"/>
          </a:solidFill>
        </p:spPr>
        <p:txBody>
          <a:bodyPr/>
          <a:lstStyle/>
          <a:p>
            <a:pPr algn="ctr"/>
            <a:r>
              <a:rPr lang="en-AU" sz="3200" b="1" dirty="0">
                <a:ln w="12700">
                  <a:noFill/>
                </a:ln>
              </a:rPr>
              <a:t>Let’s review!</a:t>
            </a:r>
            <a:br>
              <a:rPr lang="en-AU" sz="3200" b="1" dirty="0">
                <a:ln w="12700">
                  <a:noFill/>
                </a:ln>
              </a:rPr>
            </a:br>
            <a:r>
              <a:rPr lang="en-AU" sz="3200" b="1" dirty="0">
                <a:ln w="12700">
                  <a:noFill/>
                </a:ln>
              </a:rPr>
              <a:t>Exercise 2: Answer the question</a:t>
            </a:r>
          </a:p>
        </p:txBody>
      </p:sp>
      <p:sp>
        <p:nvSpPr>
          <p:cNvPr id="4" name="Content Placeholder 2"/>
          <p:cNvSpPr>
            <a:spLocks noGrp="1"/>
          </p:cNvSpPr>
          <p:nvPr>
            <p:ph idx="1"/>
          </p:nvPr>
        </p:nvSpPr>
        <p:spPr>
          <a:xfrm>
            <a:off x="1753748" y="1052736"/>
            <a:ext cx="8914252" cy="5976664"/>
          </a:xfrm>
          <a:solidFill>
            <a:schemeClr val="bg1"/>
          </a:solidFill>
        </p:spPr>
        <p:txBody>
          <a:bodyPr>
            <a:noAutofit/>
          </a:bodyPr>
          <a:lstStyle/>
          <a:p>
            <a:pPr marL="0" indent="0">
              <a:buNone/>
            </a:pPr>
            <a:endParaRPr lang="en-US" b="1" dirty="0">
              <a:solidFill>
                <a:schemeClr val="tx2">
                  <a:lumMod val="75000"/>
                  <a:lumOff val="25000"/>
                </a:schemeClr>
              </a:solidFill>
            </a:endParaRPr>
          </a:p>
          <a:p>
            <a:pPr marL="457200" indent="-457200">
              <a:buAutoNum type="arabicPeriod"/>
            </a:pPr>
            <a:r>
              <a:rPr lang="en-US" sz="2400" b="1" dirty="0"/>
              <a:t>What time did you wake up today?</a:t>
            </a:r>
          </a:p>
          <a:p>
            <a:pPr marL="457200" indent="-457200">
              <a:buAutoNum type="arabicPeriod"/>
            </a:pPr>
            <a:endParaRPr lang="en-US" sz="2400" b="1" dirty="0"/>
          </a:p>
          <a:p>
            <a:pPr marL="457200" indent="-457200">
              <a:buAutoNum type="arabicPeriod"/>
            </a:pPr>
            <a:r>
              <a:rPr lang="en-US" sz="2400" b="1" dirty="0"/>
              <a:t>What time did you go to bed last night?</a:t>
            </a:r>
          </a:p>
          <a:p>
            <a:pPr marL="457200" indent="-457200">
              <a:buAutoNum type="arabicPeriod"/>
            </a:pPr>
            <a:endParaRPr lang="en-US" sz="2400" b="1" dirty="0"/>
          </a:p>
          <a:p>
            <a:pPr marL="457200" indent="-457200">
              <a:buAutoNum type="arabicPeriod"/>
            </a:pPr>
            <a:r>
              <a:rPr lang="en-US" sz="2400" b="1" dirty="0"/>
              <a:t>What is your favorite season? And why?</a:t>
            </a:r>
          </a:p>
          <a:p>
            <a:pPr marL="457200" indent="-457200">
              <a:buAutoNum type="arabicPeriod"/>
            </a:pPr>
            <a:endParaRPr lang="en-US" sz="2400" b="1" dirty="0"/>
          </a:p>
          <a:p>
            <a:pPr marL="457200" indent="-457200">
              <a:buAutoNum type="arabicPeriod"/>
            </a:pPr>
            <a:r>
              <a:rPr lang="en-US" sz="2400" b="1" dirty="0"/>
              <a:t>What time is it now?</a:t>
            </a:r>
          </a:p>
          <a:p>
            <a:pPr marL="457200" indent="-457200">
              <a:buAutoNum type="arabicPeriod"/>
            </a:pPr>
            <a:endParaRPr lang="en-US" sz="2400" b="1" dirty="0"/>
          </a:p>
          <a:p>
            <a:pPr marL="457200" indent="-457200">
              <a:buAutoNum type="arabicPeriod"/>
            </a:pPr>
            <a:r>
              <a:rPr lang="en-US" sz="2400" b="1" dirty="0"/>
              <a:t>What time do you usually have dinner?</a:t>
            </a:r>
          </a:p>
          <a:p>
            <a:pPr marL="457200" indent="-457200">
              <a:buAutoNum type="arabicPeriod"/>
            </a:pPr>
            <a:endParaRPr lang="en-US" b="1" dirty="0"/>
          </a:p>
          <a:p>
            <a:pPr marL="457200" indent="-457200">
              <a:buAutoNum type="arabicPeriod"/>
            </a:pPr>
            <a:endParaRPr lang="en-US" b="1" dirty="0"/>
          </a:p>
          <a:p>
            <a:pPr marL="457200" indent="-457200">
              <a:buAutoNum type="arabicPeriod"/>
            </a:pPr>
            <a:endParaRPr lang="en-US" b="1" dirty="0"/>
          </a:p>
          <a:p>
            <a:pPr marL="457200" indent="-457200">
              <a:buAutoNum type="arabicPeriod"/>
            </a:pPr>
            <a:endParaRPr lang="en-US" b="1" dirty="0"/>
          </a:p>
          <a:p>
            <a:pPr marL="0" indent="0">
              <a:buNone/>
            </a:pPr>
            <a:endParaRPr lang="en-US" sz="1800" dirty="0"/>
          </a:p>
          <a:p>
            <a:pPr marL="0" indent="0">
              <a:lnSpc>
                <a:spcPct val="160000"/>
              </a:lnSpc>
              <a:buNone/>
            </a:pPr>
            <a:endParaRPr lang="en-US" sz="1800" dirty="0">
              <a:solidFill>
                <a:srgbClr val="C00000"/>
              </a:solidFill>
            </a:endParaRPr>
          </a:p>
        </p:txBody>
      </p:sp>
    </p:spTree>
    <p:extLst>
      <p:ext uri="{BB962C8B-B14F-4D97-AF65-F5344CB8AC3E}">
        <p14:creationId xmlns:p14="http://schemas.microsoft.com/office/powerpoint/2010/main" val="921997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520" y="0"/>
            <a:ext cx="9145016" cy="683568"/>
          </a:xfrm>
          <a:solidFill>
            <a:schemeClr val="bg1"/>
          </a:solidFill>
        </p:spPr>
        <p:txBody>
          <a:bodyPr/>
          <a:lstStyle/>
          <a:p>
            <a:pPr algn="ctr"/>
            <a:r>
              <a:rPr lang="en-AU" sz="3200" b="1" dirty="0">
                <a:ln w="12700">
                  <a:noFill/>
                </a:ln>
                <a:latin typeface="Calibri" panose="020F0502020204030204" pitchFamily="34" charset="0"/>
                <a:cs typeface="Calibri" panose="020F0502020204030204" pitchFamily="34" charset="0"/>
              </a:rPr>
              <a:t>TIPS 1: Watch the VDO</a:t>
            </a:r>
            <a:endParaRPr lang="en-AU" sz="3200" b="1" i="1" dirty="0">
              <a:ln w="12700">
                <a:noFill/>
              </a:ln>
              <a:latin typeface="Calibri" panose="020F0502020204030204" pitchFamily="34" charset="0"/>
              <a:cs typeface="Calibri" panose="020F0502020204030204" pitchFamily="34" charset="0"/>
            </a:endParaRPr>
          </a:p>
        </p:txBody>
      </p:sp>
      <p:sp>
        <p:nvSpPr>
          <p:cNvPr id="3" name="TextBox 2"/>
          <p:cNvSpPr txBox="1"/>
          <p:nvPr/>
        </p:nvSpPr>
        <p:spPr>
          <a:xfrm>
            <a:off x="1764634" y="606416"/>
            <a:ext cx="9144000" cy="6555641"/>
          </a:xfrm>
          <a:prstGeom prst="rect">
            <a:avLst/>
          </a:prstGeom>
          <a:solidFill>
            <a:schemeClr val="bg1"/>
          </a:solidFill>
        </p:spPr>
        <p:txBody>
          <a:bodyPr wrap="square" rtlCol="0">
            <a:spAutoFit/>
          </a:bodyPr>
          <a:lstStyle/>
          <a:p>
            <a:r>
              <a:rPr lang="en-AU" sz="2000" dirty="0">
                <a:latin typeface="Calibri" panose="020F0502020204030204" pitchFamily="34" charset="0"/>
                <a:cs typeface="Calibri" panose="020F0502020204030204" pitchFamily="34" charset="0"/>
                <a:hlinkClick r:id="rId2"/>
              </a:rPr>
              <a:t>https://www.youtube.com/watch?v=GIPvT9rFHaY&amp;list=PLLyuV1N4AhvS7zyxyUaZgAFCELZ3hnLeq&amp;index=19&amp;t=467s</a:t>
            </a:r>
            <a:endParaRPr lang="en-AU" sz="2000" dirty="0">
              <a:latin typeface="Calibri" panose="020F0502020204030204" pitchFamily="34" charset="0"/>
              <a:cs typeface="Calibri" panose="020F0502020204030204" pitchFamily="34" charset="0"/>
            </a:endParaRPr>
          </a:p>
          <a:p>
            <a:r>
              <a:rPr lang="th-TH" sz="2400" b="1" dirty="0">
                <a:solidFill>
                  <a:srgbClr val="0070C0"/>
                </a:solidFill>
                <a:latin typeface="Calibri" panose="020F0502020204030204" pitchFamily="34" charset="0"/>
              </a:rPr>
              <a:t>เที่ยว</a:t>
            </a:r>
            <a:r>
              <a:rPr lang="th-TH" sz="2400" b="1" dirty="0" err="1">
                <a:solidFill>
                  <a:srgbClr val="0070C0"/>
                </a:solidFill>
                <a:latin typeface="Calibri" panose="020F0502020204030204" pitchFamily="34" charset="0"/>
              </a:rPr>
              <a:t>เซเว่น</a:t>
            </a:r>
            <a:r>
              <a:rPr lang="th-TH" sz="2400" b="1" dirty="0">
                <a:solidFill>
                  <a:srgbClr val="0070C0"/>
                </a:solidFill>
                <a:latin typeface="Calibri" panose="020F0502020204030204" pitchFamily="34" charset="0"/>
              </a:rPr>
              <a:t>ที่เมกากับฝรั่งสองคนที่พูดไทยได้ || </a:t>
            </a:r>
            <a:r>
              <a:rPr lang="en-AU" sz="2400" b="1" dirty="0">
                <a:solidFill>
                  <a:srgbClr val="0070C0"/>
                </a:solidFill>
                <a:latin typeface="Calibri" panose="020F0502020204030204" pitchFamily="34" charset="0"/>
                <a:cs typeface="Calibri" panose="020F0502020204030204" pitchFamily="34" charset="0"/>
              </a:rPr>
              <a:t>Vlog #9</a:t>
            </a:r>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p:txBody>
      </p:sp>
      <p:sp>
        <p:nvSpPr>
          <p:cNvPr id="7" name="TextBox 6"/>
          <p:cNvSpPr txBox="1"/>
          <p:nvPr/>
        </p:nvSpPr>
        <p:spPr>
          <a:xfrm>
            <a:off x="1764634" y="2492896"/>
            <a:ext cx="9144000" cy="4462760"/>
          </a:xfrm>
          <a:prstGeom prst="rect">
            <a:avLst/>
          </a:prstGeom>
          <a:solidFill>
            <a:schemeClr val="bg1"/>
          </a:solidFill>
        </p:spPr>
        <p:txBody>
          <a:bodyPr wrap="square" rtlCol="0">
            <a:spAutoFit/>
          </a:bodyPr>
          <a:lstStyle/>
          <a:p>
            <a:pPr>
              <a:lnSpc>
                <a:spcPct val="150000"/>
              </a:lnSpc>
            </a:pPr>
            <a:r>
              <a:rPr lang="en-US" sz="2400" b="1" dirty="0">
                <a:latin typeface="Calibri" panose="020F0502020204030204" pitchFamily="34" charset="0"/>
                <a:cs typeface="Calibri" panose="020F0502020204030204" pitchFamily="34" charset="0"/>
              </a:rPr>
              <a:t>1. How do Americans say dates; </a:t>
            </a:r>
            <a:r>
              <a:rPr lang="en-US" sz="2400" b="1" dirty="0">
                <a:solidFill>
                  <a:srgbClr val="0070C0"/>
                </a:solidFill>
                <a:latin typeface="Calibri" panose="020F0502020204030204" pitchFamily="34" charset="0"/>
                <a:cs typeface="Calibri" panose="020F0502020204030204" pitchFamily="34" charset="0"/>
              </a:rPr>
              <a:t>day/month/ year </a:t>
            </a:r>
            <a:r>
              <a:rPr lang="en-US" sz="2400" b="1" dirty="0">
                <a:latin typeface="Calibri" panose="020F0502020204030204" pitchFamily="34" charset="0"/>
                <a:cs typeface="Calibri" panose="020F0502020204030204" pitchFamily="34" charset="0"/>
              </a:rPr>
              <a:t>or </a:t>
            </a:r>
            <a:r>
              <a:rPr lang="en-US" sz="2400" b="1" dirty="0">
                <a:solidFill>
                  <a:srgbClr val="0070C0"/>
                </a:solidFill>
                <a:latin typeface="Calibri" panose="020F0502020204030204" pitchFamily="34" charset="0"/>
                <a:cs typeface="Calibri" panose="020F0502020204030204" pitchFamily="34" charset="0"/>
              </a:rPr>
              <a:t>month/day/year</a:t>
            </a:r>
            <a:r>
              <a:rPr lang="en-US" sz="2400" b="1" dirty="0">
                <a:latin typeface="Calibri" panose="020F0502020204030204" pitchFamily="34" charset="0"/>
                <a:cs typeface="Calibri" panose="020F0502020204030204" pitchFamily="34" charset="0"/>
              </a:rPr>
              <a:t>?</a:t>
            </a:r>
          </a:p>
          <a:p>
            <a:pPr>
              <a:lnSpc>
                <a:spcPct val="150000"/>
              </a:lnSpc>
            </a:pPr>
            <a:r>
              <a:rPr lang="en-US" sz="2400" b="1" dirty="0">
                <a:latin typeface="Calibri" panose="020F0502020204030204" pitchFamily="34" charset="0"/>
                <a:cs typeface="Calibri" panose="020F0502020204030204" pitchFamily="34" charset="0"/>
              </a:rPr>
              <a:t>2. Why “7-11” is important to them?</a:t>
            </a:r>
          </a:p>
          <a:p>
            <a:pPr>
              <a:lnSpc>
                <a:spcPct val="150000"/>
              </a:lnSpc>
            </a:pPr>
            <a:r>
              <a:rPr lang="en-US" sz="2400" b="1" dirty="0">
                <a:latin typeface="Calibri" panose="020F0502020204030204" pitchFamily="34" charset="0"/>
                <a:cs typeface="Calibri" panose="020F0502020204030204" pitchFamily="34" charset="0"/>
              </a:rPr>
              <a:t>3. What is Sam’s favorite candy?</a:t>
            </a:r>
          </a:p>
          <a:p>
            <a:pPr>
              <a:lnSpc>
                <a:spcPct val="150000"/>
              </a:lnSpc>
            </a:pPr>
            <a:r>
              <a:rPr lang="en-US" sz="2400" b="1" dirty="0">
                <a:latin typeface="Calibri" panose="020F0502020204030204" pitchFamily="34" charset="0"/>
                <a:cs typeface="Calibri" panose="020F0502020204030204" pitchFamily="34" charset="0"/>
              </a:rPr>
              <a:t>4. What do you call “</a:t>
            </a:r>
            <a:r>
              <a:rPr lang="th-TH" sz="3200" b="1" dirty="0">
                <a:latin typeface="Calibri" panose="020F0502020204030204" pitchFamily="34" charset="0"/>
              </a:rPr>
              <a:t>น้ำอัดลม</a:t>
            </a:r>
            <a:r>
              <a:rPr lang="en-US" sz="2400" b="1" dirty="0">
                <a:latin typeface="Calibri" panose="020F0502020204030204" pitchFamily="34" charset="0"/>
                <a:cs typeface="Calibri" panose="020F0502020204030204" pitchFamily="34" charset="0"/>
              </a:rPr>
              <a:t>”</a:t>
            </a:r>
            <a:r>
              <a:rPr lang="th-TH" sz="2400" b="1" dirty="0">
                <a:latin typeface="Calibri" panose="020F0502020204030204" pitchFamily="34" charset="0"/>
              </a:rPr>
              <a:t> </a:t>
            </a:r>
            <a:r>
              <a:rPr lang="en-AU" sz="2400" b="1" dirty="0">
                <a:latin typeface="Calibri" panose="020F0502020204030204" pitchFamily="34" charset="0"/>
                <a:cs typeface="Calibri" panose="020F0502020204030204" pitchFamily="34" charset="0"/>
              </a:rPr>
              <a:t>in English?</a:t>
            </a:r>
          </a:p>
          <a:p>
            <a:pPr>
              <a:lnSpc>
                <a:spcPct val="150000"/>
              </a:lnSpc>
            </a:pPr>
            <a:r>
              <a:rPr lang="en-US" sz="2400" b="1" dirty="0">
                <a:latin typeface="Calibri" panose="020F0502020204030204" pitchFamily="34" charset="0"/>
                <a:cs typeface="Calibri" panose="020F0502020204030204" pitchFamily="34" charset="0"/>
              </a:rPr>
              <a:t>5. Would you prefer 7-11 in Thailand or America?</a:t>
            </a:r>
          </a:p>
          <a:p>
            <a:pPr>
              <a:lnSpc>
                <a:spcPct val="150000"/>
              </a:lnSpc>
            </a:pPr>
            <a:r>
              <a:rPr lang="en-US" sz="2400" b="1" dirty="0">
                <a:latin typeface="Calibri" panose="020F0502020204030204" pitchFamily="34" charset="0"/>
                <a:cs typeface="Calibri" panose="020F0502020204030204" pitchFamily="34" charset="0"/>
              </a:rPr>
              <a:t>6. How do you pronounce the word “dollars”?</a:t>
            </a:r>
          </a:p>
          <a:p>
            <a:pPr>
              <a:lnSpc>
                <a:spcPct val="150000"/>
              </a:lnSpc>
            </a:pPr>
            <a:r>
              <a:rPr lang="en-US" sz="2400" b="1" dirty="0">
                <a:latin typeface="Calibri" panose="020F0502020204030204" pitchFamily="34" charset="0"/>
                <a:cs typeface="Calibri" panose="020F0502020204030204" pitchFamily="34" charset="0"/>
              </a:rPr>
              <a:t>7. What is “AC”?</a:t>
            </a:r>
          </a:p>
          <a:p>
            <a:endParaRPr lang="en-AU" sz="2000" dirty="0"/>
          </a:p>
        </p:txBody>
      </p:sp>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396" t="35687" r="34895" b="30185"/>
          <a:stretch/>
        </p:blipFill>
        <p:spPr bwMode="auto">
          <a:xfrm>
            <a:off x="6947210" y="1143795"/>
            <a:ext cx="3973326" cy="12605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9018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4634" y="-459432"/>
            <a:ext cx="9144000" cy="1143000"/>
          </a:xfrm>
          <a:solidFill>
            <a:schemeClr val="bg1"/>
          </a:solidFill>
        </p:spPr>
        <p:txBody>
          <a:bodyPr>
            <a:normAutofit/>
          </a:bodyPr>
          <a:lstStyle/>
          <a:p>
            <a:pPr algn="ctr"/>
            <a:r>
              <a:rPr lang="en-AU" sz="3600" b="1" dirty="0">
                <a:ln w="12700">
                  <a:noFill/>
                </a:ln>
                <a:latin typeface="Calibri" panose="020F0502020204030204" pitchFamily="34" charset="0"/>
                <a:cs typeface="Calibri" panose="020F0502020204030204" pitchFamily="34" charset="0"/>
              </a:rPr>
              <a:t>TIPS 2: Watch the VDO</a:t>
            </a:r>
            <a:endParaRPr lang="en-AU" sz="3600" b="1" i="1" dirty="0">
              <a:ln w="12700">
                <a:noFill/>
              </a:ln>
              <a:latin typeface="Calibri" panose="020F0502020204030204" pitchFamily="34" charset="0"/>
              <a:cs typeface="Calibri" panose="020F0502020204030204" pitchFamily="34" charset="0"/>
            </a:endParaRPr>
          </a:p>
        </p:txBody>
      </p:sp>
      <p:sp>
        <p:nvSpPr>
          <p:cNvPr id="3" name="TextBox 2"/>
          <p:cNvSpPr txBox="1"/>
          <p:nvPr/>
        </p:nvSpPr>
        <p:spPr>
          <a:xfrm>
            <a:off x="1764634" y="606415"/>
            <a:ext cx="9144000" cy="6432530"/>
          </a:xfrm>
          <a:prstGeom prst="rect">
            <a:avLst/>
          </a:prstGeom>
          <a:solidFill>
            <a:schemeClr val="bg1"/>
          </a:solidFill>
        </p:spPr>
        <p:txBody>
          <a:bodyPr wrap="square" rtlCol="0">
            <a:spAutoFit/>
          </a:bodyPr>
          <a:lstStyle/>
          <a:p>
            <a:r>
              <a:rPr lang="en-AU" sz="2400" dirty="0">
                <a:latin typeface="Calibri" panose="020F0502020204030204" pitchFamily="34" charset="0"/>
                <a:cs typeface="Calibri" panose="020F0502020204030204" pitchFamily="34" charset="0"/>
                <a:hlinkClick r:id="rId2"/>
              </a:rPr>
              <a:t>https://www.youtube.com/watch?v=h6RNkQ7lU8Y&amp;t=76s</a:t>
            </a:r>
            <a:endParaRPr lang="en-AU" sz="2400" dirty="0">
              <a:latin typeface="Calibri" panose="020F0502020204030204" pitchFamily="34" charset="0"/>
              <a:cs typeface="Calibri" panose="020F0502020204030204" pitchFamily="34" charset="0"/>
            </a:endParaRPr>
          </a:p>
          <a:p>
            <a:r>
              <a:rPr lang="en-AU" sz="2800" b="1" dirty="0">
                <a:latin typeface="Calibri" panose="020F0502020204030204" pitchFamily="34" charset="0"/>
                <a:cs typeface="Calibri" panose="020F0502020204030204" pitchFamily="34" charset="0"/>
              </a:rPr>
              <a:t>Telling Time Song for Kids | Telling Time to 5 Minutes</a:t>
            </a:r>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p:txBody>
      </p:sp>
      <p:sp>
        <p:nvSpPr>
          <p:cNvPr id="7" name="TextBox 6"/>
          <p:cNvSpPr txBox="1"/>
          <p:nvPr/>
        </p:nvSpPr>
        <p:spPr>
          <a:xfrm>
            <a:off x="1764634" y="2492896"/>
            <a:ext cx="9144000" cy="400110"/>
          </a:xfrm>
          <a:prstGeom prst="rect">
            <a:avLst/>
          </a:prstGeom>
          <a:solidFill>
            <a:schemeClr val="accent2">
              <a:lumMod val="20000"/>
              <a:lumOff val="80000"/>
            </a:schemeClr>
          </a:solidFill>
        </p:spPr>
        <p:txBody>
          <a:bodyPr wrap="square" rtlCol="0">
            <a:spAutoFit/>
          </a:bodyPr>
          <a:lstStyle/>
          <a:p>
            <a:endParaRPr lang="en-AU" sz="2000"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03" t="21111" r="18203" b="21111"/>
          <a:stretch/>
        </p:blipFill>
        <p:spPr bwMode="auto">
          <a:xfrm>
            <a:off x="1764634" y="1749415"/>
            <a:ext cx="9144000" cy="51038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3761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4634" y="-459432"/>
            <a:ext cx="9144000" cy="1143000"/>
          </a:xfrm>
          <a:solidFill>
            <a:schemeClr val="bg1"/>
          </a:solidFill>
        </p:spPr>
        <p:txBody>
          <a:bodyPr>
            <a:normAutofit/>
          </a:bodyPr>
          <a:lstStyle/>
          <a:p>
            <a:pPr algn="ctr"/>
            <a:r>
              <a:rPr lang="en-AU" sz="3600" b="1" dirty="0">
                <a:ln w="12700">
                  <a:noFill/>
                </a:ln>
                <a:latin typeface="Calibri" panose="020F0502020204030204" pitchFamily="34" charset="0"/>
                <a:cs typeface="Calibri" panose="020F0502020204030204" pitchFamily="34" charset="0"/>
              </a:rPr>
              <a:t>TIPS 3: Watch the VDO</a:t>
            </a:r>
            <a:endParaRPr lang="en-AU" sz="3600" b="1" i="1" dirty="0">
              <a:ln w="12700">
                <a:noFill/>
              </a:ln>
              <a:latin typeface="Calibri" panose="020F0502020204030204" pitchFamily="34" charset="0"/>
              <a:cs typeface="Calibri" panose="020F0502020204030204" pitchFamily="34" charset="0"/>
            </a:endParaRPr>
          </a:p>
        </p:txBody>
      </p:sp>
      <p:sp>
        <p:nvSpPr>
          <p:cNvPr id="3" name="TextBox 2"/>
          <p:cNvSpPr txBox="1"/>
          <p:nvPr/>
        </p:nvSpPr>
        <p:spPr>
          <a:xfrm>
            <a:off x="1764634" y="606415"/>
            <a:ext cx="9144000" cy="6309420"/>
          </a:xfrm>
          <a:prstGeom prst="rect">
            <a:avLst/>
          </a:prstGeom>
          <a:solidFill>
            <a:schemeClr val="bg1"/>
          </a:solidFill>
        </p:spPr>
        <p:txBody>
          <a:bodyPr wrap="square" rtlCol="0">
            <a:spAutoFit/>
          </a:bodyPr>
          <a:lstStyle/>
          <a:p>
            <a:r>
              <a:rPr lang="en-AU" sz="2400" dirty="0">
                <a:latin typeface="Calibri" panose="020F0502020204030204" pitchFamily="34" charset="0"/>
                <a:cs typeface="Calibri" panose="020F0502020204030204" pitchFamily="34" charset="0"/>
                <a:hlinkClick r:id="rId2"/>
              </a:rPr>
              <a:t>https://www.youtube.com/watch?v=RP1AL2DU6vQ</a:t>
            </a:r>
            <a:endParaRPr lang="en-AU" sz="2400" dirty="0">
              <a:latin typeface="Calibri" panose="020F0502020204030204" pitchFamily="34" charset="0"/>
              <a:cs typeface="Calibri" panose="020F0502020204030204" pitchFamily="34" charset="0"/>
            </a:endParaRPr>
          </a:p>
          <a:p>
            <a:r>
              <a:rPr lang="en-US" sz="2000" b="1" i="0" dirty="0">
                <a:solidFill>
                  <a:srgbClr val="0F0F0F"/>
                </a:solidFill>
                <a:effectLst/>
                <a:latin typeface="Roboto" panose="02000000000000000000" pitchFamily="2" charset="0"/>
              </a:rPr>
              <a:t>English - Daily routine (A1-A2 - with subtitles)</a:t>
            </a:r>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a:p>
            <a:endParaRPr lang="en-AU" sz="2000" dirty="0"/>
          </a:p>
        </p:txBody>
      </p:sp>
      <p:sp>
        <p:nvSpPr>
          <p:cNvPr id="7" name="TextBox 6"/>
          <p:cNvSpPr txBox="1"/>
          <p:nvPr/>
        </p:nvSpPr>
        <p:spPr>
          <a:xfrm>
            <a:off x="1764634" y="2492896"/>
            <a:ext cx="9144000" cy="400110"/>
          </a:xfrm>
          <a:prstGeom prst="rect">
            <a:avLst/>
          </a:prstGeom>
          <a:solidFill>
            <a:schemeClr val="accent2">
              <a:lumMod val="20000"/>
              <a:lumOff val="80000"/>
            </a:schemeClr>
          </a:solidFill>
        </p:spPr>
        <p:txBody>
          <a:bodyPr wrap="square" rtlCol="0">
            <a:spAutoFit/>
          </a:bodyPr>
          <a:lstStyle/>
          <a:p>
            <a:endParaRPr lang="en-AU" sz="2000" dirty="0"/>
          </a:p>
        </p:txBody>
      </p:sp>
      <p:pic>
        <p:nvPicPr>
          <p:cNvPr id="5" name="Picture 4">
            <a:extLst>
              <a:ext uri="{FF2B5EF4-FFF2-40B4-BE49-F238E27FC236}">
                <a16:creationId xmlns:a16="http://schemas.microsoft.com/office/drawing/2014/main" id="{E4A847CF-8366-2C03-95EF-F8EC83751C74}"/>
              </a:ext>
            </a:extLst>
          </p:cNvPr>
          <p:cNvPicPr>
            <a:picLocks noChangeAspect="1"/>
          </p:cNvPicPr>
          <p:nvPr/>
        </p:nvPicPr>
        <p:blipFill>
          <a:blip r:embed="rId3"/>
          <a:stretch>
            <a:fillRect/>
          </a:stretch>
        </p:blipFill>
        <p:spPr>
          <a:xfrm>
            <a:off x="1764634" y="1515952"/>
            <a:ext cx="9144000" cy="5166419"/>
          </a:xfrm>
          <a:prstGeom prst="rect">
            <a:avLst/>
          </a:prstGeom>
        </p:spPr>
      </p:pic>
    </p:spTree>
    <p:extLst>
      <p:ext uri="{BB962C8B-B14F-4D97-AF65-F5344CB8AC3E}">
        <p14:creationId xmlns:p14="http://schemas.microsoft.com/office/powerpoint/2010/main" val="1220231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2111231" y="1450265"/>
            <a:ext cx="9372600" cy="1200416"/>
          </a:xfrm>
        </p:spPr>
        <p:txBody>
          <a:bodyPr>
            <a:normAutofit fontScale="90000"/>
          </a:bodyPr>
          <a:lstStyle/>
          <a:p>
            <a:r>
              <a:rPr lang="en-AU" sz="4000" b="1" dirty="0">
                <a:ln w="12700">
                  <a:noFill/>
                </a:ln>
                <a:latin typeface="Calibri" panose="020F0502020204030204" pitchFamily="34" charset="0"/>
                <a:cs typeface="Calibri" panose="020F0502020204030204" pitchFamily="34" charset="0"/>
              </a:rPr>
              <a:t>TIPS 4: Watch the VDO</a:t>
            </a:r>
            <a:br>
              <a:rPr lang="en-AU" sz="4000" b="1" dirty="0">
                <a:ln w="12700">
                  <a:noFill/>
                </a:ln>
                <a:latin typeface="Calibri" panose="020F0502020204030204" pitchFamily="34" charset="0"/>
                <a:cs typeface="Calibri" panose="020F0502020204030204" pitchFamily="34" charset="0"/>
              </a:rPr>
            </a:br>
            <a:r>
              <a:rPr lang="en-AU" sz="3600" dirty="0">
                <a:latin typeface="Calibri" panose="020F0502020204030204" pitchFamily="34" charset="0"/>
                <a:cs typeface="Calibri" panose="020F0502020204030204" pitchFamily="34" charset="0"/>
                <a:hlinkClick r:id="rId2"/>
              </a:rPr>
              <a:t>https://www.youtube.com/watch?v=PHoi5eRy9mc</a:t>
            </a:r>
            <a:br>
              <a:rPr lang="en-AU" sz="3600" dirty="0">
                <a:latin typeface="Calibri" panose="020F0502020204030204" pitchFamily="34" charset="0"/>
                <a:cs typeface="Calibri" panose="020F0502020204030204" pitchFamily="34" charset="0"/>
              </a:rPr>
            </a:br>
            <a:r>
              <a:rPr lang="en-AU" sz="3600" dirty="0">
                <a:latin typeface="Calibri" panose="020F0502020204030204" pitchFamily="34" charset="0"/>
                <a:cs typeface="Calibri" panose="020F0502020204030204" pitchFamily="34" charset="0"/>
              </a:rPr>
              <a:t>Melbourne: Four Seasons</a:t>
            </a:r>
            <a:br>
              <a:rPr lang="en-AU" dirty="0"/>
            </a:br>
            <a:br>
              <a:rPr lang="en-AU" dirty="0"/>
            </a:br>
            <a:endParaRPr lang="en-AU" dirty="0"/>
          </a:p>
        </p:txBody>
      </p:sp>
      <p:sp>
        <p:nvSpPr>
          <p:cNvPr id="5" name="กล่องข้อความ 4"/>
          <p:cNvSpPr txBox="1"/>
          <p:nvPr/>
        </p:nvSpPr>
        <p:spPr>
          <a:xfrm>
            <a:off x="4364182" y="4670143"/>
            <a:ext cx="5666508" cy="1446550"/>
          </a:xfrm>
          <a:prstGeom prst="rect">
            <a:avLst/>
          </a:prstGeom>
          <a:solidFill>
            <a:schemeClr val="bg1"/>
          </a:solidFill>
        </p:spPr>
        <p:txBody>
          <a:bodyPr wrap="square" rtlCol="0">
            <a:spAutoFit/>
          </a:bodyPr>
          <a:lstStyle/>
          <a:p>
            <a:endParaRPr lang="en-AU" sz="2800" b="1" dirty="0"/>
          </a:p>
          <a:p>
            <a:pPr algn="ctr"/>
            <a:r>
              <a:rPr lang="en-AU" sz="3200" b="1" dirty="0">
                <a:latin typeface="Calibri" panose="020F0502020204030204" pitchFamily="34" charset="0"/>
                <a:cs typeface="Calibri" panose="020F0502020204030204" pitchFamily="34" charset="0"/>
              </a:rPr>
              <a:t>How many seasons are there?</a:t>
            </a:r>
          </a:p>
          <a:p>
            <a:endParaRPr lang="en-AU" sz="2800" dirty="0"/>
          </a:p>
        </p:txBody>
      </p:sp>
      <p:pic>
        <p:nvPicPr>
          <p:cNvPr id="6" name="รูปภาพ 5"/>
          <p:cNvPicPr>
            <a:picLocks noChangeAspect="1"/>
          </p:cNvPicPr>
          <p:nvPr/>
        </p:nvPicPr>
        <p:blipFill rotWithShape="1">
          <a:blip r:embed="rId3"/>
          <a:srcRect l="25703" t="32403" r="17107" b="34234"/>
          <a:stretch/>
        </p:blipFill>
        <p:spPr>
          <a:xfrm>
            <a:off x="1205351" y="2003984"/>
            <a:ext cx="5624946" cy="2666159"/>
          </a:xfrm>
          <a:prstGeom prst="rect">
            <a:avLst/>
          </a:prstGeom>
        </p:spPr>
      </p:pic>
    </p:spTree>
    <p:extLst>
      <p:ext uri="{BB962C8B-B14F-4D97-AF65-F5344CB8AC3E}">
        <p14:creationId xmlns:p14="http://schemas.microsoft.com/office/powerpoint/2010/main" val="3334322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1" y="521208"/>
            <a:ext cx="5998325" cy="5398493"/>
          </a:xfrm>
          <a:prstGeom prst="rect">
            <a:avLst/>
          </a:prstGeom>
        </p:spPr>
      </p:pic>
    </p:spTree>
    <p:extLst>
      <p:ext uri="{BB962C8B-B14F-4D97-AF65-F5344CB8AC3E}">
        <p14:creationId xmlns:p14="http://schemas.microsoft.com/office/powerpoint/2010/main" val="147088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0" y="238298"/>
            <a:ext cx="12192000" cy="1200416"/>
          </a:xfrm>
        </p:spPr>
        <p:txBody>
          <a:bodyPr rtlCol="0">
            <a:normAutofit/>
          </a:bodyPr>
          <a:lstStyle/>
          <a:p>
            <a:pPr algn="ctr" rtl="0"/>
            <a:r>
              <a:rPr lang="en-AU" sz="5400" b="1" dirty="0">
                <a:latin typeface="Calibri" panose="020F0502020204030204" pitchFamily="34" charset="0"/>
                <a:cs typeface="Calibri" panose="020F0502020204030204" pitchFamily="34" charset="0"/>
              </a:rPr>
              <a:t>UNIT 7: LANGUAGE FOCUS</a:t>
            </a:r>
            <a:endParaRPr lang="th-TH" sz="5400" b="1" dirty="0">
              <a:latin typeface="Calibri" panose="020F0502020204030204" pitchFamily="34" charset="0"/>
            </a:endParaRPr>
          </a:p>
        </p:txBody>
      </p:sp>
      <p:sp>
        <p:nvSpPr>
          <p:cNvPr id="3" name="ตัวแทนเนื้อหา 2"/>
          <p:cNvSpPr>
            <a:spLocks noGrp="1"/>
          </p:cNvSpPr>
          <p:nvPr>
            <p:ph idx="1"/>
          </p:nvPr>
        </p:nvSpPr>
        <p:spPr>
          <a:xfrm>
            <a:off x="4043474" y="1630905"/>
            <a:ext cx="4105052" cy="4114800"/>
          </a:xfrm>
        </p:spPr>
        <p:txBody>
          <a:bodyPr rtlCol="0">
            <a:normAutofit/>
          </a:bodyPr>
          <a:lstStyle/>
          <a:p>
            <a:pPr marL="0" indent="0">
              <a:lnSpc>
                <a:spcPct val="150000"/>
              </a:lnSpc>
              <a:buNone/>
            </a:pPr>
            <a:r>
              <a:rPr lang="en-US" sz="3500" b="1" dirty="0">
                <a:latin typeface="Calibri" panose="020F0502020204030204" pitchFamily="34" charset="0"/>
                <a:cs typeface="Calibri" panose="020F0502020204030204" pitchFamily="34" charset="0"/>
              </a:rPr>
              <a:t>Seasons</a:t>
            </a:r>
          </a:p>
          <a:p>
            <a:pPr marL="0" indent="0">
              <a:lnSpc>
                <a:spcPct val="150000"/>
              </a:lnSpc>
              <a:buNone/>
            </a:pPr>
            <a:r>
              <a:rPr lang="en-US" sz="3500" b="1" dirty="0">
                <a:latin typeface="Calibri" panose="020F0502020204030204" pitchFamily="34" charset="0"/>
                <a:cs typeface="Calibri" panose="020F0502020204030204" pitchFamily="34" charset="0"/>
              </a:rPr>
              <a:t>Time of the day</a:t>
            </a:r>
          </a:p>
          <a:p>
            <a:pPr marL="0" indent="0">
              <a:lnSpc>
                <a:spcPct val="150000"/>
              </a:lnSpc>
              <a:buNone/>
            </a:pPr>
            <a:r>
              <a:rPr lang="en-US" sz="3500" b="1" dirty="0">
                <a:latin typeface="Calibri" panose="020F0502020204030204" pitchFamily="34" charset="0"/>
                <a:cs typeface="Calibri" panose="020F0502020204030204" pitchFamily="34" charset="0"/>
              </a:rPr>
              <a:t>Time</a:t>
            </a:r>
          </a:p>
          <a:p>
            <a:pPr marL="0" indent="0">
              <a:lnSpc>
                <a:spcPct val="150000"/>
              </a:lnSpc>
              <a:buNone/>
            </a:pPr>
            <a:r>
              <a:rPr lang="en-US" sz="3500" b="1" dirty="0">
                <a:latin typeface="Calibri" panose="020F0502020204030204" pitchFamily="34" charset="0"/>
                <a:cs typeface="Calibri" panose="020F0502020204030204" pitchFamily="34" charset="0"/>
              </a:rPr>
              <a:t>Talking about time</a:t>
            </a:r>
          </a:p>
          <a:p>
            <a:pPr marL="45720" indent="0" algn="ctr" rtl="0">
              <a:buNone/>
            </a:pPr>
            <a:endParaRPr lang="th-TH" sz="2800" dirty="0"/>
          </a:p>
        </p:txBody>
      </p:sp>
    </p:spTree>
    <p:extLst>
      <p:ext uri="{BB962C8B-B14F-4D97-AF65-F5344CB8AC3E}">
        <p14:creationId xmlns:p14="http://schemas.microsoft.com/office/powerpoint/2010/main" val="2083928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0" y="-343587"/>
            <a:ext cx="12192000" cy="1200416"/>
          </a:xfrm>
        </p:spPr>
        <p:txBody>
          <a:bodyPr rtlCol="0">
            <a:normAutofit/>
          </a:bodyPr>
          <a:lstStyle/>
          <a:p>
            <a:pPr algn="ctr" rtl="0"/>
            <a:r>
              <a:rPr lang="en-AU" sz="4400" b="1" dirty="0">
                <a:latin typeface="Calibri" panose="020F0502020204030204" pitchFamily="34" charset="0"/>
                <a:cs typeface="Calibri" panose="020F0502020204030204" pitchFamily="34" charset="0"/>
              </a:rPr>
              <a:t>UNIT 7: SLIDE STRUCTURE</a:t>
            </a:r>
            <a:endParaRPr lang="th-TH" sz="4400" b="1" dirty="0">
              <a:latin typeface="Calibri" panose="020F0502020204030204" pitchFamily="34" charset="0"/>
            </a:endParaRPr>
          </a:p>
        </p:txBody>
      </p:sp>
      <p:sp>
        <p:nvSpPr>
          <p:cNvPr id="3" name="ตัวแทนเนื้อหา 2"/>
          <p:cNvSpPr>
            <a:spLocks noGrp="1"/>
          </p:cNvSpPr>
          <p:nvPr>
            <p:ph idx="1"/>
          </p:nvPr>
        </p:nvSpPr>
        <p:spPr>
          <a:xfrm>
            <a:off x="4555375" y="891261"/>
            <a:ext cx="3640975" cy="5901422"/>
          </a:xfrm>
        </p:spPr>
        <p:txBody>
          <a:bodyPr rtlCol="0">
            <a:normAutofit lnSpcReduction="10000"/>
          </a:bodyPr>
          <a:lstStyle/>
          <a:p>
            <a:pPr marL="0" indent="0">
              <a:lnSpc>
                <a:spcPct val="160000"/>
              </a:lnSpc>
              <a:buNone/>
            </a:pPr>
            <a:r>
              <a:rPr lang="en-US" sz="1600" b="1" dirty="0"/>
              <a:t>Warm-up 1:</a:t>
            </a:r>
          </a:p>
          <a:p>
            <a:pPr marL="0" indent="0">
              <a:lnSpc>
                <a:spcPct val="160000"/>
              </a:lnSpc>
              <a:buNone/>
            </a:pPr>
            <a:r>
              <a:rPr lang="en-US" sz="1600" b="1" dirty="0"/>
              <a:t>Warm-up 2:  </a:t>
            </a:r>
          </a:p>
          <a:p>
            <a:pPr marL="0" indent="0">
              <a:lnSpc>
                <a:spcPct val="160000"/>
              </a:lnSpc>
              <a:buNone/>
            </a:pPr>
            <a:r>
              <a:rPr lang="en-US" sz="1600" b="1" dirty="0"/>
              <a:t>Activity 1: </a:t>
            </a:r>
          </a:p>
          <a:p>
            <a:pPr marL="0" indent="0">
              <a:lnSpc>
                <a:spcPct val="160000"/>
              </a:lnSpc>
              <a:buNone/>
            </a:pPr>
            <a:r>
              <a:rPr lang="en-US" sz="1600" b="1" dirty="0"/>
              <a:t>Activity 2: </a:t>
            </a:r>
          </a:p>
          <a:p>
            <a:pPr marL="0" indent="0">
              <a:lnSpc>
                <a:spcPct val="160000"/>
              </a:lnSpc>
              <a:buNone/>
            </a:pPr>
            <a:r>
              <a:rPr lang="en-US" sz="1600" b="1" dirty="0"/>
              <a:t>Activity 3: </a:t>
            </a:r>
          </a:p>
          <a:p>
            <a:pPr marL="0" indent="0">
              <a:lnSpc>
                <a:spcPct val="160000"/>
              </a:lnSpc>
              <a:buNone/>
            </a:pPr>
            <a:r>
              <a:rPr lang="en-US" sz="1600" b="1" dirty="0"/>
              <a:t>Activity 4:  </a:t>
            </a:r>
          </a:p>
          <a:p>
            <a:pPr marL="0" indent="0">
              <a:lnSpc>
                <a:spcPct val="160000"/>
              </a:lnSpc>
              <a:buNone/>
            </a:pPr>
            <a:r>
              <a:rPr lang="en-US" sz="1600" b="1" dirty="0"/>
              <a:t>Activity 5:  </a:t>
            </a:r>
          </a:p>
          <a:p>
            <a:pPr marL="0" indent="0">
              <a:lnSpc>
                <a:spcPct val="160000"/>
              </a:lnSpc>
              <a:buNone/>
            </a:pPr>
            <a:r>
              <a:rPr lang="en-US" sz="1600" b="1" dirty="0"/>
              <a:t>Activity 6:</a:t>
            </a:r>
          </a:p>
          <a:p>
            <a:pPr marL="0" indent="0">
              <a:lnSpc>
                <a:spcPct val="160000"/>
              </a:lnSpc>
              <a:buNone/>
            </a:pPr>
            <a:r>
              <a:rPr lang="en-US" sz="1600" b="1" dirty="0"/>
              <a:t>Let’s review!: Exercise 1, 2</a:t>
            </a:r>
          </a:p>
          <a:p>
            <a:pPr marL="0" indent="0">
              <a:lnSpc>
                <a:spcPct val="160000"/>
              </a:lnSpc>
              <a:buNone/>
            </a:pPr>
            <a:r>
              <a:rPr lang="en-US" sz="1600" b="1" dirty="0"/>
              <a:t>Tips:</a:t>
            </a:r>
            <a:endParaRPr lang="th-TH" sz="1600" dirty="0"/>
          </a:p>
        </p:txBody>
      </p:sp>
    </p:spTree>
    <p:extLst>
      <p:ext uri="{BB962C8B-B14F-4D97-AF65-F5344CB8AC3E}">
        <p14:creationId xmlns:p14="http://schemas.microsoft.com/office/powerpoint/2010/main" val="232610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051175" y="2400695"/>
            <a:ext cx="8977745" cy="2772815"/>
          </a:xfrm>
        </p:spPr>
        <p:txBody>
          <a:bodyPr rtlCol="0">
            <a:noAutofit/>
          </a:bodyPr>
          <a:lstStyle/>
          <a:p>
            <a:pPr>
              <a:lnSpc>
                <a:spcPct val="200000"/>
              </a:lnSpc>
            </a:pPr>
            <a:r>
              <a:rPr lang="en-US" sz="2000" b="1" dirty="0">
                <a:solidFill>
                  <a:schemeClr val="tx2"/>
                </a:solidFill>
              </a:rPr>
              <a:t>1. What is your favorite season?</a:t>
            </a:r>
            <a:br>
              <a:rPr lang="en-US" sz="2000" b="1" dirty="0">
                <a:solidFill>
                  <a:schemeClr val="tx2"/>
                </a:solidFill>
              </a:rPr>
            </a:br>
            <a:r>
              <a:rPr lang="en-US" sz="2000" b="1" dirty="0">
                <a:solidFill>
                  <a:schemeClr val="tx2"/>
                </a:solidFill>
              </a:rPr>
              <a:t>2. What comes to your mind when you think of ‘spring’?</a:t>
            </a:r>
            <a:br>
              <a:rPr lang="en-US" sz="2000" b="1" dirty="0">
                <a:solidFill>
                  <a:schemeClr val="tx2"/>
                </a:solidFill>
              </a:rPr>
            </a:br>
            <a:r>
              <a:rPr lang="en-US" sz="2000" b="1" dirty="0">
                <a:solidFill>
                  <a:schemeClr val="tx2"/>
                </a:solidFill>
              </a:rPr>
              <a:t>3. What comes to your mind when you think of ‘summer’?</a:t>
            </a:r>
            <a:br>
              <a:rPr lang="en-US" sz="2000" b="1" dirty="0">
                <a:solidFill>
                  <a:schemeClr val="tx2"/>
                </a:solidFill>
              </a:rPr>
            </a:br>
            <a:r>
              <a:rPr lang="en-US" sz="2000" b="1" dirty="0">
                <a:solidFill>
                  <a:schemeClr val="tx2"/>
                </a:solidFill>
              </a:rPr>
              <a:t>4. What comes to your mind when you think of ‘autumn’?</a:t>
            </a:r>
            <a:br>
              <a:rPr lang="en-US" sz="2000" b="1" dirty="0">
                <a:solidFill>
                  <a:schemeClr val="tx2"/>
                </a:solidFill>
              </a:rPr>
            </a:br>
            <a:r>
              <a:rPr lang="en-US" sz="2000" b="1" dirty="0">
                <a:solidFill>
                  <a:schemeClr val="tx2"/>
                </a:solidFill>
              </a:rPr>
              <a:t>5. What comes to your mind when you think of ‘winter’?</a:t>
            </a:r>
            <a:br>
              <a:rPr lang="en-US" sz="2000" b="1" dirty="0">
                <a:solidFill>
                  <a:schemeClr val="tx2"/>
                </a:solidFill>
              </a:rPr>
            </a:br>
            <a:r>
              <a:rPr lang="en-US" sz="2000" b="1" dirty="0">
                <a:solidFill>
                  <a:schemeClr val="tx2"/>
                </a:solidFill>
              </a:rPr>
              <a:t>6. How many seasons in Thailand? Do you like the ‘rainy’ season?</a:t>
            </a:r>
          </a:p>
        </p:txBody>
      </p:sp>
      <p:sp>
        <p:nvSpPr>
          <p:cNvPr id="4" name="TextBox 17"/>
          <p:cNvSpPr txBox="1"/>
          <p:nvPr/>
        </p:nvSpPr>
        <p:spPr>
          <a:xfrm>
            <a:off x="251520" y="13664"/>
            <a:ext cx="11940480" cy="2123658"/>
          </a:xfrm>
          <a:prstGeom prst="rect">
            <a:avLst/>
          </a:prstGeom>
          <a:noFill/>
        </p:spPr>
        <p:txBody>
          <a:bodyPr wrap="square" rtlCol="0">
            <a:spAutoFit/>
          </a:bodyPr>
          <a:lstStyle/>
          <a:p>
            <a:r>
              <a:rPr lang="en-AU" sz="3200" b="1" dirty="0">
                <a:latin typeface="Calibri" panose="020F0502020204030204" pitchFamily="34" charset="0"/>
                <a:cs typeface="Calibri" panose="020F0502020204030204" pitchFamily="34" charset="0"/>
              </a:rPr>
              <a:t>Warm-up 1: Seasons</a:t>
            </a:r>
          </a:p>
          <a:p>
            <a:r>
              <a:rPr lang="en-US" sz="3200" b="1" dirty="0">
                <a:latin typeface="Calibri" panose="020F0502020204030204" pitchFamily="34" charset="0"/>
                <a:cs typeface="Calibri" panose="020F0502020204030204" pitchFamily="34" charset="0"/>
              </a:rPr>
              <a:t>1.1 Watch the VDO and answer the questions </a:t>
            </a:r>
          </a:p>
          <a:p>
            <a:r>
              <a:rPr lang="en-AU" sz="2000" b="1" dirty="0">
                <a:solidFill>
                  <a:schemeClr val="accent1">
                    <a:lumMod val="75000"/>
                  </a:schemeClr>
                </a:solidFill>
                <a:latin typeface="Calibri" panose="020F0502020204030204" pitchFamily="34" charset="0"/>
                <a:cs typeface="Calibri" panose="020F0502020204030204" pitchFamily="34" charset="0"/>
              </a:rPr>
              <a:t>The four seasons of the year for kids - Which are the seasons? - Spring, Summer, Autumn and Winter</a:t>
            </a:r>
          </a:p>
          <a:p>
            <a:r>
              <a:rPr lang="en-AU" sz="2000" dirty="0">
                <a:latin typeface="Calibri" panose="020F0502020204030204" pitchFamily="34" charset="0"/>
                <a:cs typeface="Calibri" panose="020F0502020204030204" pitchFamily="34" charset="0"/>
                <a:hlinkClick r:id="rId3"/>
              </a:rPr>
              <a:t>https://www.youtube.com/watch?v=_6cG913j6kc</a:t>
            </a:r>
            <a:endParaRPr lang="en-AU" sz="2000" dirty="0">
              <a:latin typeface="Calibri" panose="020F0502020204030204" pitchFamily="34" charset="0"/>
              <a:cs typeface="Calibri" panose="020F0502020204030204" pitchFamily="34" charset="0"/>
            </a:endParaRPr>
          </a:p>
          <a:p>
            <a:endParaRPr lang="en-AU" sz="2800" b="1" dirty="0">
              <a:solidFill>
                <a:srgbClr val="0070C0"/>
              </a:solidFill>
            </a:endParaRPr>
          </a:p>
        </p:txBody>
      </p:sp>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372" t="21224" r="59113" b="24674"/>
          <a:stretch/>
        </p:blipFill>
        <p:spPr bwMode="auto">
          <a:xfrm>
            <a:off x="1631472" y="1729509"/>
            <a:ext cx="2325388" cy="21415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4568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7"/>
          <p:cNvSpPr txBox="1"/>
          <p:nvPr/>
        </p:nvSpPr>
        <p:spPr>
          <a:xfrm>
            <a:off x="251520" y="13664"/>
            <a:ext cx="11940480" cy="1508105"/>
          </a:xfrm>
          <a:prstGeom prst="rect">
            <a:avLst/>
          </a:prstGeom>
          <a:noFill/>
        </p:spPr>
        <p:txBody>
          <a:bodyPr wrap="square" rtlCol="0">
            <a:spAutoFit/>
          </a:bodyPr>
          <a:lstStyle/>
          <a:p>
            <a:r>
              <a:rPr lang="en-AU" sz="2800" b="1" dirty="0">
                <a:latin typeface="Calibri" panose="020F0502020204030204" pitchFamily="34" charset="0"/>
                <a:cs typeface="Calibri" panose="020F0502020204030204" pitchFamily="34" charset="0"/>
              </a:rPr>
              <a:t>Warm-up 2: Time of the day</a:t>
            </a:r>
          </a:p>
          <a:p>
            <a:r>
              <a:rPr lang="en-US" sz="2800" b="1" dirty="0">
                <a:latin typeface="Calibri" panose="020F0502020204030204" pitchFamily="34" charset="0"/>
                <a:cs typeface="Calibri" panose="020F0502020204030204" pitchFamily="34" charset="0"/>
              </a:rPr>
              <a:t>1.1 Watch the VDO and learn</a:t>
            </a:r>
            <a:endParaRPr lang="en-AU" sz="2800" b="1" dirty="0">
              <a:latin typeface="Calibri" panose="020F0502020204030204" pitchFamily="34" charset="0"/>
              <a:cs typeface="Calibri" panose="020F0502020204030204" pitchFamily="34" charset="0"/>
            </a:endParaRPr>
          </a:p>
          <a:p>
            <a:r>
              <a:rPr lang="en-AU" b="1" dirty="0">
                <a:solidFill>
                  <a:schemeClr val="accent1">
                    <a:lumMod val="75000"/>
                  </a:schemeClr>
                </a:solidFill>
                <a:latin typeface="Calibri" panose="020F0502020204030204" pitchFamily="34" charset="0"/>
                <a:cs typeface="Calibri" panose="020F0502020204030204" pitchFamily="34" charset="0"/>
              </a:rPr>
              <a:t>Time and Daily Routines</a:t>
            </a:r>
          </a:p>
          <a:p>
            <a:r>
              <a:rPr lang="en-AU" dirty="0">
                <a:latin typeface="Calibri" panose="020F0502020204030204" pitchFamily="34" charset="0"/>
                <a:cs typeface="Calibri" panose="020F0502020204030204" pitchFamily="34" charset="0"/>
                <a:hlinkClick r:id="rId3"/>
              </a:rPr>
              <a:t>https://www.youtube.com/watch?v=zHWtWOIn3RY</a:t>
            </a:r>
            <a:endParaRPr lang="en-AU" dirty="0">
              <a:latin typeface="Calibri" panose="020F0502020204030204" pitchFamily="34" charset="0"/>
              <a:cs typeface="Calibri" panose="020F0502020204030204" pitchFamily="34" charset="0"/>
            </a:endParaRPr>
          </a:p>
        </p:txBody>
      </p:sp>
      <p:graphicFrame>
        <p:nvGraphicFramePr>
          <p:cNvPr id="6" name="Table 11"/>
          <p:cNvGraphicFramePr>
            <a:graphicFrameLocks noGrp="1"/>
          </p:cNvGraphicFramePr>
          <p:nvPr>
            <p:extLst>
              <p:ext uri="{D42A27DB-BD31-4B8C-83A1-F6EECF244321}">
                <p14:modId xmlns:p14="http://schemas.microsoft.com/office/powerpoint/2010/main" val="186067043"/>
              </p:ext>
            </p:extLst>
          </p:nvPr>
        </p:nvGraphicFramePr>
        <p:xfrm>
          <a:off x="0" y="1529408"/>
          <a:ext cx="12192000" cy="5328592"/>
        </p:xfrm>
        <a:graphic>
          <a:graphicData uri="http://schemas.openxmlformats.org/drawingml/2006/table">
            <a:tbl>
              <a:tblPr firstRow="1" bandRow="1">
                <a:tableStyleId>{5C22544A-7EE6-4342-B048-85BDC9FD1C3A}</a:tableStyleId>
              </a:tblPr>
              <a:tblGrid>
                <a:gridCol w="5696803">
                  <a:extLst>
                    <a:ext uri="{9D8B030D-6E8A-4147-A177-3AD203B41FA5}">
                      <a16:colId xmlns:a16="http://schemas.microsoft.com/office/drawing/2014/main" val="20000"/>
                    </a:ext>
                  </a:extLst>
                </a:gridCol>
                <a:gridCol w="6495197">
                  <a:extLst>
                    <a:ext uri="{9D8B030D-6E8A-4147-A177-3AD203B41FA5}">
                      <a16:colId xmlns:a16="http://schemas.microsoft.com/office/drawing/2014/main" val="20001"/>
                    </a:ext>
                  </a:extLst>
                </a:gridCol>
              </a:tblGrid>
              <a:tr h="5328592">
                <a:tc>
                  <a:txBody>
                    <a:bodyPr/>
                    <a:lstStyle/>
                    <a:p>
                      <a:endParaRPr lang="en-US" sz="2400" b="0" baseline="0" dirty="0">
                        <a:solidFill>
                          <a:sysClr val="windowText" lastClr="000000"/>
                        </a:solidFill>
                      </a:endParaRPr>
                    </a:p>
                    <a:p>
                      <a:endParaRPr lang="en-US" sz="2400" b="0" baseline="0" dirty="0">
                        <a:solidFill>
                          <a:sysClr val="windowText" lastClr="000000"/>
                        </a:solidFill>
                      </a:endParaRPr>
                    </a:p>
                    <a:p>
                      <a:pPr algn="ctr"/>
                      <a:r>
                        <a:rPr lang="en-US" sz="2400" b="1" baseline="0" dirty="0">
                          <a:solidFill>
                            <a:sysClr val="windowText" lastClr="000000"/>
                          </a:solidFill>
                        </a:rPr>
                        <a:t>In the morning</a:t>
                      </a:r>
                    </a:p>
                    <a:p>
                      <a:pPr algn="ctr"/>
                      <a:endParaRPr lang="en-US" sz="2400" b="1" baseline="0" dirty="0">
                        <a:solidFill>
                          <a:sysClr val="windowText" lastClr="000000"/>
                        </a:solidFill>
                      </a:endParaRPr>
                    </a:p>
                    <a:p>
                      <a:pPr algn="ctr"/>
                      <a:r>
                        <a:rPr lang="en-US" sz="2400" b="1" baseline="0" dirty="0">
                          <a:solidFill>
                            <a:sysClr val="windowText" lastClr="000000"/>
                          </a:solidFill>
                        </a:rPr>
                        <a:t>In the afternoon</a:t>
                      </a:r>
                    </a:p>
                    <a:p>
                      <a:pPr algn="ctr"/>
                      <a:endParaRPr lang="en-US" sz="2400" b="1" baseline="0" dirty="0">
                        <a:solidFill>
                          <a:sysClr val="windowText" lastClr="000000"/>
                        </a:solidFill>
                      </a:endParaRPr>
                    </a:p>
                    <a:p>
                      <a:pPr algn="ctr"/>
                      <a:r>
                        <a:rPr lang="en-US" sz="2400" b="1" baseline="0" dirty="0">
                          <a:solidFill>
                            <a:sysClr val="windowText" lastClr="000000"/>
                          </a:solidFill>
                        </a:rPr>
                        <a:t>In the evening</a:t>
                      </a:r>
                    </a:p>
                    <a:p>
                      <a:pPr algn="ctr"/>
                      <a:endParaRPr lang="en-US" sz="2400" b="1" baseline="0" dirty="0">
                        <a:solidFill>
                          <a:sysClr val="windowText" lastClr="000000"/>
                        </a:solidFill>
                      </a:endParaRPr>
                    </a:p>
                    <a:p>
                      <a:pPr algn="ctr"/>
                      <a:r>
                        <a:rPr lang="en-US" sz="2400" b="1" baseline="0" dirty="0">
                          <a:solidFill>
                            <a:sysClr val="windowText" lastClr="000000"/>
                          </a:solidFill>
                        </a:rPr>
                        <a:t>At night</a:t>
                      </a:r>
                      <a:endParaRPr lang="en-AU" sz="2400" b="1" baseline="0" dirty="0">
                        <a:solidFill>
                          <a:sysClr val="windowText" lastClr="000000"/>
                        </a:solidFill>
                      </a:endParaRPr>
                    </a:p>
                  </a:txBody>
                  <a:tcPr>
                    <a:solidFill>
                      <a:schemeClr val="bg1"/>
                    </a:solidFill>
                  </a:tcPr>
                </a:tc>
                <a:tc>
                  <a:txBody>
                    <a:bodyPr/>
                    <a:lstStyle/>
                    <a:p>
                      <a:pPr>
                        <a:lnSpc>
                          <a:spcPct val="100000"/>
                        </a:lnSpc>
                      </a:pPr>
                      <a:endParaRPr lang="en-US" sz="1800" b="0" dirty="0">
                        <a:solidFill>
                          <a:sysClr val="windowText" lastClr="000000"/>
                        </a:solidFill>
                      </a:endParaRPr>
                    </a:p>
                    <a:p>
                      <a:pPr>
                        <a:lnSpc>
                          <a:spcPct val="100000"/>
                        </a:lnSpc>
                      </a:pPr>
                      <a:endParaRPr lang="en-US" sz="1800" b="0" dirty="0">
                        <a:solidFill>
                          <a:sysClr val="windowText" lastClr="000000"/>
                        </a:solidFill>
                      </a:endParaRPr>
                    </a:p>
                    <a:p>
                      <a:pPr>
                        <a:lnSpc>
                          <a:spcPct val="100000"/>
                        </a:lnSpc>
                      </a:pPr>
                      <a:r>
                        <a:rPr lang="en-US" sz="2400" b="1" dirty="0">
                          <a:solidFill>
                            <a:sysClr val="windowText" lastClr="000000"/>
                          </a:solidFill>
                        </a:rPr>
                        <a:t>What do you do in the morning?</a:t>
                      </a:r>
                    </a:p>
                    <a:p>
                      <a:pPr>
                        <a:lnSpc>
                          <a:spcPct val="100000"/>
                        </a:lnSpc>
                      </a:pPr>
                      <a:endParaRPr lang="en-US" sz="2400" b="1" dirty="0">
                        <a:solidFill>
                          <a:sysClr val="windowText" lastClr="000000"/>
                        </a:solidFill>
                      </a:endParaRPr>
                    </a:p>
                    <a:p>
                      <a:pPr>
                        <a:lnSpc>
                          <a:spcPct val="100000"/>
                        </a:lnSpc>
                      </a:pPr>
                      <a:endParaRPr lang="en-US" sz="2400" b="1" dirty="0">
                        <a:solidFill>
                          <a:sysClr val="windowText" lastClr="000000"/>
                        </a:solidFill>
                      </a:endParaRPr>
                    </a:p>
                    <a:p>
                      <a:pPr>
                        <a:lnSpc>
                          <a:spcPct val="100000"/>
                        </a:lnSpc>
                      </a:pPr>
                      <a:r>
                        <a:rPr lang="en-US" sz="2400" b="1" dirty="0">
                          <a:solidFill>
                            <a:sysClr val="windowText" lastClr="000000"/>
                          </a:solidFill>
                        </a:rPr>
                        <a:t>What do you do in the afternoon?</a:t>
                      </a:r>
                    </a:p>
                    <a:p>
                      <a:pPr>
                        <a:lnSpc>
                          <a:spcPct val="100000"/>
                        </a:lnSpc>
                      </a:pPr>
                      <a:endParaRPr lang="en-US" sz="2400" b="1" dirty="0">
                        <a:solidFill>
                          <a:sysClr val="windowText" lastClr="000000"/>
                        </a:solidFill>
                      </a:endParaRPr>
                    </a:p>
                    <a:p>
                      <a:pPr>
                        <a:lnSpc>
                          <a:spcPct val="100000"/>
                        </a:lnSpc>
                      </a:pPr>
                      <a:endParaRPr lang="en-US" sz="2400" b="1" dirty="0">
                        <a:solidFill>
                          <a:sysClr val="windowText" lastClr="000000"/>
                        </a:solidFill>
                      </a:endParaRPr>
                    </a:p>
                    <a:p>
                      <a:pPr>
                        <a:lnSpc>
                          <a:spcPct val="100000"/>
                        </a:lnSpc>
                      </a:pPr>
                      <a:r>
                        <a:rPr lang="en-US" sz="2400" b="1" dirty="0">
                          <a:solidFill>
                            <a:sysClr val="windowText" lastClr="000000"/>
                          </a:solidFill>
                        </a:rPr>
                        <a:t>What</a:t>
                      </a:r>
                      <a:r>
                        <a:rPr lang="en-US" sz="2400" b="1" baseline="0" dirty="0">
                          <a:solidFill>
                            <a:sysClr val="windowText" lastClr="000000"/>
                          </a:solidFill>
                        </a:rPr>
                        <a:t> do you do in the evening?</a:t>
                      </a:r>
                    </a:p>
                    <a:p>
                      <a:pPr>
                        <a:lnSpc>
                          <a:spcPct val="100000"/>
                        </a:lnSpc>
                      </a:pPr>
                      <a:endParaRPr lang="en-US" sz="2400" b="1" baseline="0" dirty="0">
                        <a:solidFill>
                          <a:sysClr val="windowText" lastClr="000000"/>
                        </a:solidFill>
                      </a:endParaRPr>
                    </a:p>
                    <a:p>
                      <a:pPr>
                        <a:lnSpc>
                          <a:spcPct val="100000"/>
                        </a:lnSpc>
                      </a:pPr>
                      <a:endParaRPr lang="en-US" sz="2400" b="1" baseline="0" dirty="0">
                        <a:solidFill>
                          <a:sysClr val="windowText" lastClr="000000"/>
                        </a:solidFill>
                      </a:endParaRPr>
                    </a:p>
                    <a:p>
                      <a:pPr>
                        <a:lnSpc>
                          <a:spcPct val="100000"/>
                        </a:lnSpc>
                      </a:pPr>
                      <a:r>
                        <a:rPr lang="en-US" sz="2400" b="1" baseline="0" dirty="0">
                          <a:solidFill>
                            <a:sysClr val="windowText" lastClr="000000"/>
                          </a:solidFill>
                        </a:rPr>
                        <a:t>What time do you go to bed at night?</a:t>
                      </a:r>
                      <a:endParaRPr lang="en-AU" sz="2400" b="1" dirty="0">
                        <a:solidFill>
                          <a:sysClr val="windowText" lastClr="000000"/>
                        </a:solidFill>
                      </a:endParaRPr>
                    </a:p>
                  </a:txBody>
                  <a:tcPr>
                    <a:solidFill>
                      <a:schemeClr val="accent5">
                        <a:lumMod val="20000"/>
                        <a:lumOff val="80000"/>
                      </a:schemeClr>
                    </a:solidFill>
                  </a:tcPr>
                </a:tc>
                <a:extLst>
                  <a:ext uri="{0D108BD9-81ED-4DB2-BD59-A6C34878D82A}">
                    <a16:rowId xmlns:a16="http://schemas.microsoft.com/office/drawing/2014/main" val="10000"/>
                  </a:ext>
                </a:extLst>
              </a:tr>
            </a:tbl>
          </a:graphicData>
        </a:graphic>
      </p:graphicFrame>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26" t="17595" r="33583" b="25224"/>
          <a:stretch/>
        </p:blipFill>
        <p:spPr bwMode="auto">
          <a:xfrm>
            <a:off x="1097260" y="5034570"/>
            <a:ext cx="3480281" cy="1823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9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7"/>
          <p:cNvSpPr txBox="1"/>
          <p:nvPr/>
        </p:nvSpPr>
        <p:spPr>
          <a:xfrm>
            <a:off x="218270" y="47255"/>
            <a:ext cx="8928992" cy="584775"/>
          </a:xfrm>
          <a:prstGeom prst="rect">
            <a:avLst/>
          </a:prstGeom>
          <a:noFill/>
        </p:spPr>
        <p:txBody>
          <a:bodyPr wrap="square" rtlCol="0">
            <a:spAutoFit/>
          </a:bodyPr>
          <a:lstStyle/>
          <a:p>
            <a:r>
              <a:rPr lang="en-AU" sz="3200" b="1" dirty="0">
                <a:solidFill>
                  <a:schemeClr val="tx2"/>
                </a:solidFill>
                <a:latin typeface="Calibri" panose="020F0502020204030204" pitchFamily="34" charset="0"/>
                <a:cs typeface="Calibri" panose="020F0502020204030204" pitchFamily="34" charset="0"/>
              </a:rPr>
              <a:t>Activity 1: Telling time</a:t>
            </a:r>
          </a:p>
        </p:txBody>
      </p:sp>
      <p:sp>
        <p:nvSpPr>
          <p:cNvPr id="7" name="TextBox 7"/>
          <p:cNvSpPr txBox="1"/>
          <p:nvPr/>
        </p:nvSpPr>
        <p:spPr>
          <a:xfrm>
            <a:off x="0" y="615079"/>
            <a:ext cx="12191999" cy="646331"/>
          </a:xfrm>
          <a:prstGeom prst="rect">
            <a:avLst/>
          </a:prstGeom>
          <a:solidFill>
            <a:schemeClr val="bg1"/>
          </a:solidFill>
        </p:spPr>
        <p:txBody>
          <a:bodyPr wrap="square" rtlCol="0">
            <a:spAutoFit/>
          </a:bodyPr>
          <a:lstStyle/>
          <a:p>
            <a:pPr algn="ctr"/>
            <a:r>
              <a:rPr lang="en-AU" sz="3600" b="1" dirty="0">
                <a:solidFill>
                  <a:schemeClr val="accent4">
                    <a:lumMod val="50000"/>
                  </a:schemeClr>
                </a:solidFill>
                <a:latin typeface="Calibri" panose="020F0502020204030204" pitchFamily="34" charset="0"/>
                <a:cs typeface="Calibri" panose="020F0502020204030204" pitchFamily="34" charset="0"/>
              </a:rPr>
              <a:t>TWO</a:t>
            </a:r>
            <a:r>
              <a:rPr lang="en-AU" sz="3600" b="1" dirty="0">
                <a:latin typeface="Calibri" panose="020F0502020204030204" pitchFamily="34" charset="0"/>
                <a:cs typeface="Calibri" panose="020F0502020204030204" pitchFamily="34" charset="0"/>
              </a:rPr>
              <a:t> </a:t>
            </a:r>
            <a:r>
              <a:rPr lang="en-AU" sz="3600" b="1" dirty="0">
                <a:solidFill>
                  <a:schemeClr val="accent4">
                    <a:lumMod val="50000"/>
                  </a:schemeClr>
                </a:solidFill>
                <a:latin typeface="Calibri" panose="020F0502020204030204" pitchFamily="34" charset="0"/>
                <a:cs typeface="Calibri" panose="020F0502020204030204" pitchFamily="34" charset="0"/>
              </a:rPr>
              <a:t>ways of telling time</a:t>
            </a:r>
            <a:endParaRPr lang="en-AU" sz="4400" b="1" dirty="0">
              <a:solidFill>
                <a:schemeClr val="accent4">
                  <a:lumMod val="50000"/>
                </a:schemeClr>
              </a:solidFill>
              <a:latin typeface="Calibri" panose="020F0502020204030204" pitchFamily="34" charset="0"/>
              <a:cs typeface="Calibri" panose="020F0502020204030204" pitchFamily="34" charset="0"/>
            </a:endParaRPr>
          </a:p>
        </p:txBody>
      </p:sp>
      <p:sp>
        <p:nvSpPr>
          <p:cNvPr id="2" name="กล่องข้อความ 1"/>
          <p:cNvSpPr txBox="1"/>
          <p:nvPr/>
        </p:nvSpPr>
        <p:spPr>
          <a:xfrm>
            <a:off x="218270" y="1410158"/>
            <a:ext cx="11754273" cy="5693866"/>
          </a:xfrm>
          <a:prstGeom prst="rect">
            <a:avLst/>
          </a:prstGeom>
          <a:solidFill>
            <a:schemeClr val="bg1"/>
          </a:solidFill>
        </p:spPr>
        <p:txBody>
          <a:bodyPr wrap="square" rtlCol="0">
            <a:spAutoFit/>
          </a:bodyPr>
          <a:lstStyle/>
          <a:p>
            <a:pPr marL="514350" indent="-514350">
              <a:buAutoNum type="arabicPeriod"/>
            </a:pPr>
            <a:r>
              <a:rPr lang="en-AU" sz="2800" b="1" dirty="0">
                <a:solidFill>
                  <a:schemeClr val="accent4">
                    <a:lumMod val="50000"/>
                  </a:schemeClr>
                </a:solidFill>
                <a:latin typeface="Calibri" panose="020F0502020204030204" pitchFamily="34" charset="0"/>
                <a:cs typeface="Calibri" panose="020F0502020204030204" pitchFamily="34" charset="0"/>
              </a:rPr>
              <a:t>O’clock =</a:t>
            </a:r>
          </a:p>
          <a:p>
            <a:r>
              <a:rPr lang="en-AU" sz="2800" b="1" dirty="0">
                <a:solidFill>
                  <a:schemeClr val="tx2"/>
                </a:solidFill>
                <a:latin typeface="Calibri" panose="020F0502020204030204" pitchFamily="34" charset="0"/>
                <a:cs typeface="Calibri" panose="020F0502020204030204" pitchFamily="34" charset="0"/>
              </a:rPr>
              <a:t>	-Use </a:t>
            </a:r>
            <a:r>
              <a:rPr lang="en-AU" sz="2800" b="1" dirty="0">
                <a:solidFill>
                  <a:schemeClr val="accent4">
                    <a:lumMod val="50000"/>
                  </a:schemeClr>
                </a:solidFill>
                <a:latin typeface="Calibri" panose="020F0502020204030204" pitchFamily="34" charset="0"/>
                <a:cs typeface="Calibri" panose="020F0502020204030204" pitchFamily="34" charset="0"/>
              </a:rPr>
              <a:t>‘</a:t>
            </a:r>
            <a:r>
              <a:rPr lang="en-AU" sz="2800" b="1" u="sng" dirty="0">
                <a:solidFill>
                  <a:schemeClr val="accent4">
                    <a:lumMod val="50000"/>
                  </a:schemeClr>
                </a:solidFill>
                <a:latin typeface="Calibri" panose="020F0502020204030204" pitchFamily="34" charset="0"/>
                <a:cs typeface="Calibri" panose="020F0502020204030204" pitchFamily="34" charset="0"/>
              </a:rPr>
              <a:t>o’clock</a:t>
            </a:r>
            <a:r>
              <a:rPr lang="en-AU" sz="2800" b="1" dirty="0">
                <a:solidFill>
                  <a:schemeClr val="accent4">
                    <a:lumMod val="50000"/>
                  </a:schemeClr>
                </a:solidFill>
                <a:latin typeface="Calibri" panose="020F0502020204030204" pitchFamily="34" charset="0"/>
                <a:cs typeface="Calibri" panose="020F0502020204030204" pitchFamily="34" charset="0"/>
              </a:rPr>
              <a:t>’ </a:t>
            </a:r>
            <a:r>
              <a:rPr lang="en-AU" sz="2800" b="1" dirty="0">
                <a:solidFill>
                  <a:schemeClr val="tx2"/>
                </a:solidFill>
                <a:latin typeface="Calibri" panose="020F0502020204030204" pitchFamily="34" charset="0"/>
                <a:cs typeface="Calibri" panose="020F0502020204030204" pitchFamily="34" charset="0"/>
              </a:rPr>
              <a:t>for precise hour = the ‘long hand’ is at </a:t>
            </a:r>
            <a:r>
              <a:rPr lang="en-AU" sz="2800" b="1" dirty="0">
                <a:solidFill>
                  <a:schemeClr val="accent4">
                    <a:lumMod val="50000"/>
                  </a:schemeClr>
                </a:solidFill>
                <a:latin typeface="Calibri" panose="020F0502020204030204" pitchFamily="34" charset="0"/>
                <a:cs typeface="Calibri" panose="020F0502020204030204" pitchFamily="34" charset="0"/>
              </a:rPr>
              <a:t>12</a:t>
            </a:r>
          </a:p>
          <a:p>
            <a:endParaRPr lang="en-AU" sz="2800" b="1" dirty="0">
              <a:solidFill>
                <a:schemeClr val="tx2"/>
              </a:solidFill>
              <a:latin typeface="Calibri" panose="020F0502020204030204" pitchFamily="34" charset="0"/>
              <a:cs typeface="Calibri" panose="020F0502020204030204" pitchFamily="34" charset="0"/>
            </a:endParaRPr>
          </a:p>
          <a:p>
            <a:r>
              <a:rPr lang="en-AU" sz="2800" b="1" dirty="0">
                <a:solidFill>
                  <a:schemeClr val="tx2"/>
                </a:solidFill>
                <a:latin typeface="Calibri" panose="020F0502020204030204" pitchFamily="34" charset="0"/>
                <a:cs typeface="Calibri" panose="020F0502020204030204" pitchFamily="34" charset="0"/>
              </a:rPr>
              <a:t>			     =   8 o’clock</a:t>
            </a:r>
          </a:p>
          <a:p>
            <a:endParaRPr lang="en-AU" sz="2800" b="1" dirty="0">
              <a:solidFill>
                <a:schemeClr val="tx2"/>
              </a:solidFill>
              <a:latin typeface="Calibri" panose="020F0502020204030204" pitchFamily="34" charset="0"/>
              <a:cs typeface="Calibri" panose="020F0502020204030204" pitchFamily="34" charset="0"/>
            </a:endParaRPr>
          </a:p>
          <a:p>
            <a:r>
              <a:rPr lang="en-AU" sz="2800" b="1" dirty="0">
                <a:solidFill>
                  <a:schemeClr val="tx2"/>
                </a:solidFill>
                <a:latin typeface="Calibri" panose="020F0502020204030204" pitchFamily="34" charset="0"/>
                <a:cs typeface="Calibri" panose="020F0502020204030204" pitchFamily="34" charset="0"/>
              </a:rPr>
              <a:t>	-Two options of </a:t>
            </a:r>
            <a:r>
              <a:rPr lang="en-AU" sz="2800" b="1" u="sng" dirty="0">
                <a:solidFill>
                  <a:schemeClr val="accent4">
                    <a:lumMod val="50000"/>
                  </a:schemeClr>
                </a:solidFill>
                <a:latin typeface="Calibri" panose="020F0502020204030204" pitchFamily="34" charset="0"/>
                <a:cs typeface="Calibri" panose="020F0502020204030204" pitchFamily="34" charset="0"/>
              </a:rPr>
              <a:t>12</a:t>
            </a:r>
            <a:r>
              <a:rPr lang="en-AU" sz="2800" b="1" dirty="0">
                <a:solidFill>
                  <a:schemeClr val="tx2"/>
                </a:solidFill>
                <a:latin typeface="Calibri" panose="020F0502020204030204" pitchFamily="34" charset="0"/>
                <a:cs typeface="Calibri" panose="020F0502020204030204" pitchFamily="34" charset="0"/>
              </a:rPr>
              <a:t> numbers or </a:t>
            </a:r>
            <a:r>
              <a:rPr lang="en-AU" sz="2800" b="1" u="sng" dirty="0">
                <a:solidFill>
                  <a:schemeClr val="accent4">
                    <a:lumMod val="50000"/>
                  </a:schemeClr>
                </a:solidFill>
                <a:latin typeface="Calibri" panose="020F0502020204030204" pitchFamily="34" charset="0"/>
                <a:cs typeface="Calibri" panose="020F0502020204030204" pitchFamily="34" charset="0"/>
              </a:rPr>
              <a:t>24</a:t>
            </a:r>
            <a:r>
              <a:rPr lang="en-AU" sz="2800" b="1" dirty="0">
                <a:solidFill>
                  <a:schemeClr val="tx2"/>
                </a:solidFill>
                <a:latin typeface="Calibri" panose="020F0502020204030204" pitchFamily="34" charset="0"/>
                <a:cs typeface="Calibri" panose="020F0502020204030204" pitchFamily="34" charset="0"/>
              </a:rPr>
              <a:t> numbers </a:t>
            </a:r>
          </a:p>
          <a:p>
            <a:endParaRPr lang="en-AU" sz="2800" b="1" dirty="0">
              <a:solidFill>
                <a:schemeClr val="tx2"/>
              </a:solidFill>
              <a:latin typeface="Calibri" panose="020F0502020204030204" pitchFamily="34" charset="0"/>
              <a:cs typeface="Calibri" panose="020F0502020204030204" pitchFamily="34" charset="0"/>
            </a:endParaRPr>
          </a:p>
          <a:p>
            <a:r>
              <a:rPr lang="en-AU" sz="2800" b="1" dirty="0">
                <a:solidFill>
                  <a:schemeClr val="tx2"/>
                </a:solidFill>
                <a:latin typeface="Calibri" panose="020F0502020204030204" pitchFamily="34" charset="0"/>
                <a:cs typeface="Calibri" panose="020F0502020204030204" pitchFamily="34" charset="0"/>
              </a:rPr>
              <a:t>			     =   8 o’clock</a:t>
            </a:r>
          </a:p>
          <a:p>
            <a:r>
              <a:rPr lang="en-AU" sz="2800" b="1" dirty="0">
                <a:solidFill>
                  <a:schemeClr val="tx2"/>
                </a:solidFill>
                <a:latin typeface="Calibri" panose="020F0502020204030204" pitchFamily="34" charset="0"/>
                <a:cs typeface="Calibri" panose="020F0502020204030204" pitchFamily="34" charset="0"/>
              </a:rPr>
              <a:t>			        20 o’clock</a:t>
            </a:r>
          </a:p>
          <a:p>
            <a:endParaRPr lang="en-AU" sz="2800" b="1" dirty="0">
              <a:solidFill>
                <a:schemeClr val="tx2"/>
              </a:solidFill>
              <a:latin typeface="Calibri" panose="020F0502020204030204" pitchFamily="34" charset="0"/>
              <a:cs typeface="Calibri" panose="020F0502020204030204" pitchFamily="34" charset="0"/>
            </a:endParaRPr>
          </a:p>
          <a:p>
            <a:pPr marL="514350" indent="-514350">
              <a:buAutoNum type="arabicPeriod" startAt="2"/>
            </a:pPr>
            <a:r>
              <a:rPr lang="en-AU" sz="2800" b="1" dirty="0">
                <a:solidFill>
                  <a:schemeClr val="accent4">
                    <a:lumMod val="50000"/>
                  </a:schemeClr>
                </a:solidFill>
                <a:latin typeface="Calibri" panose="020F0502020204030204" pitchFamily="34" charset="0"/>
                <a:cs typeface="Calibri" panose="020F0502020204030204" pitchFamily="34" charset="0"/>
              </a:rPr>
              <a:t>24-hour = a.m. / p.m.</a:t>
            </a:r>
          </a:p>
          <a:p>
            <a:endParaRPr lang="en-AU" sz="2800" b="1" dirty="0">
              <a:solidFill>
                <a:schemeClr val="tx2"/>
              </a:solidFill>
            </a:endParaRPr>
          </a:p>
          <a:p>
            <a:endParaRPr lang="en-AU" sz="2800" b="1" dirty="0">
              <a:solidFill>
                <a:schemeClr val="tx2"/>
              </a:solidFill>
            </a:endParaRPr>
          </a:p>
        </p:txBody>
      </p:sp>
      <p:pic>
        <p:nvPicPr>
          <p:cNvPr id="3" name="รูปภาพ 2"/>
          <p:cNvPicPr>
            <a:picLocks noChangeAspect="1"/>
          </p:cNvPicPr>
          <p:nvPr/>
        </p:nvPicPr>
        <p:blipFill rotWithShape="1">
          <a:blip r:embed="rId3" cstate="print">
            <a:extLst>
              <a:ext uri="{28A0092B-C50C-407E-A947-70E740481C1C}">
                <a14:useLocalDpi xmlns:a14="http://schemas.microsoft.com/office/drawing/2010/main" val="0"/>
              </a:ext>
            </a:extLst>
          </a:blip>
          <a:srcRect l="18655" r="19392"/>
          <a:stretch/>
        </p:blipFill>
        <p:spPr>
          <a:xfrm>
            <a:off x="2121408" y="2339148"/>
            <a:ext cx="1225296" cy="1317478"/>
          </a:xfrm>
          <a:prstGeom prst="rect">
            <a:avLst/>
          </a:prstGeom>
        </p:spPr>
      </p:pic>
      <p:sp>
        <p:nvSpPr>
          <p:cNvPr id="5" name="หน้ายิ้ม 4"/>
          <p:cNvSpPr/>
          <p:nvPr/>
        </p:nvSpPr>
        <p:spPr>
          <a:xfrm>
            <a:off x="2651760" y="2265138"/>
            <a:ext cx="228600" cy="18373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รูปภาพ 9"/>
          <p:cNvPicPr>
            <a:picLocks noChangeAspect="1"/>
          </p:cNvPicPr>
          <p:nvPr/>
        </p:nvPicPr>
        <p:blipFill rotWithShape="1">
          <a:blip r:embed="rId3" cstate="print">
            <a:extLst>
              <a:ext uri="{28A0092B-C50C-407E-A947-70E740481C1C}">
                <a14:useLocalDpi xmlns:a14="http://schemas.microsoft.com/office/drawing/2010/main" val="0"/>
              </a:ext>
            </a:extLst>
          </a:blip>
          <a:srcRect l="18655" r="19392"/>
          <a:stretch/>
        </p:blipFill>
        <p:spPr>
          <a:xfrm>
            <a:off x="2116836" y="4041647"/>
            <a:ext cx="1225296" cy="1317478"/>
          </a:xfrm>
          <a:prstGeom prst="rect">
            <a:avLst/>
          </a:prstGeom>
        </p:spPr>
      </p:pic>
    </p:spTree>
    <p:extLst>
      <p:ext uri="{BB962C8B-B14F-4D97-AF65-F5344CB8AC3E}">
        <p14:creationId xmlns:p14="http://schemas.microsoft.com/office/powerpoint/2010/main" val="1019061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7"/>
          <p:cNvSpPr txBox="1"/>
          <p:nvPr/>
        </p:nvSpPr>
        <p:spPr>
          <a:xfrm>
            <a:off x="218270" y="91859"/>
            <a:ext cx="8928992" cy="954107"/>
          </a:xfrm>
          <a:prstGeom prst="rect">
            <a:avLst/>
          </a:prstGeom>
          <a:noFill/>
        </p:spPr>
        <p:txBody>
          <a:bodyPr wrap="square" rtlCol="0">
            <a:spAutoFit/>
          </a:bodyPr>
          <a:lstStyle/>
          <a:p>
            <a:r>
              <a:rPr lang="en-AU" sz="2800" b="1" dirty="0">
                <a:latin typeface="Calibri" panose="020F0502020204030204" pitchFamily="34" charset="0"/>
                <a:cs typeface="Calibri" panose="020F0502020204030204" pitchFamily="34" charset="0"/>
              </a:rPr>
              <a:t>Activity 2: Telling Time</a:t>
            </a:r>
          </a:p>
          <a:p>
            <a:r>
              <a:rPr lang="en-US" sz="2800" b="1" dirty="0">
                <a:latin typeface="Calibri" panose="020F0502020204030204" pitchFamily="34" charset="0"/>
                <a:cs typeface="Calibri" panose="020F0502020204030204" pitchFamily="34" charset="0"/>
              </a:rPr>
              <a:t>Language Pattern for </a:t>
            </a:r>
            <a:r>
              <a:rPr lang="en-AU" sz="2800" b="1" dirty="0">
                <a:solidFill>
                  <a:schemeClr val="accent4">
                    <a:lumMod val="50000"/>
                  </a:schemeClr>
                </a:solidFill>
                <a:latin typeface="Calibri" panose="020F0502020204030204" pitchFamily="34" charset="0"/>
                <a:cs typeface="Calibri" panose="020F0502020204030204" pitchFamily="34" charset="0"/>
              </a:rPr>
              <a:t>O’clock style</a:t>
            </a:r>
            <a:endParaRPr lang="en-AU" sz="2800" b="1" dirty="0">
              <a:latin typeface="Calibri" panose="020F0502020204030204" pitchFamily="34" charset="0"/>
              <a:cs typeface="Calibri" panose="020F0502020204030204" pitchFamily="34" charset="0"/>
            </a:endParaRPr>
          </a:p>
        </p:txBody>
      </p:sp>
      <p:sp>
        <p:nvSpPr>
          <p:cNvPr id="15" name="Content Placeholder 2"/>
          <p:cNvSpPr>
            <a:spLocks noGrp="1"/>
          </p:cNvSpPr>
          <p:nvPr>
            <p:ph idx="1"/>
          </p:nvPr>
        </p:nvSpPr>
        <p:spPr>
          <a:xfrm>
            <a:off x="2084832" y="1333363"/>
            <a:ext cx="9710928" cy="5689229"/>
          </a:xfrm>
          <a:ln>
            <a:noFill/>
          </a:ln>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45720" indent="0">
              <a:buNone/>
            </a:pPr>
            <a:endParaRPr lang="en-AU" sz="2400" b="1" dirty="0"/>
          </a:p>
          <a:p>
            <a:pPr marL="45720" indent="0">
              <a:buNone/>
            </a:pPr>
            <a:r>
              <a:rPr lang="en-AU" sz="3000" b="1" dirty="0">
                <a:solidFill>
                  <a:srgbClr val="7030A0"/>
                </a:solidFill>
                <a:latin typeface="Calibri" panose="020F0502020204030204" pitchFamily="34" charset="0"/>
                <a:cs typeface="Calibri" panose="020F0502020204030204" pitchFamily="34" charset="0"/>
              </a:rPr>
              <a:t>__(minute/s)__ </a:t>
            </a:r>
            <a:r>
              <a:rPr lang="en-AU" sz="3000" b="1" dirty="0">
                <a:solidFill>
                  <a:srgbClr val="00B050"/>
                </a:solidFill>
                <a:latin typeface="Calibri" panose="020F0502020204030204" pitchFamily="34" charset="0"/>
                <a:cs typeface="Calibri" panose="020F0502020204030204" pitchFamily="34" charset="0"/>
              </a:rPr>
              <a:t>past </a:t>
            </a:r>
            <a:r>
              <a:rPr lang="en-AU" sz="3000" b="1" dirty="0">
                <a:latin typeface="Calibri" panose="020F0502020204030204" pitchFamily="34" charset="0"/>
                <a:cs typeface="Calibri" panose="020F0502020204030204" pitchFamily="34" charset="0"/>
              </a:rPr>
              <a:t>ten</a:t>
            </a:r>
          </a:p>
          <a:p>
            <a:pPr marL="45720" indent="0">
              <a:buNone/>
            </a:pPr>
            <a:endParaRPr lang="en-AU" sz="3000" b="1" dirty="0">
              <a:solidFill>
                <a:srgbClr val="7030A0"/>
              </a:solidFill>
              <a:latin typeface="Calibri" panose="020F0502020204030204" pitchFamily="34" charset="0"/>
              <a:cs typeface="Calibri" panose="020F0502020204030204" pitchFamily="34" charset="0"/>
            </a:endParaRPr>
          </a:p>
          <a:p>
            <a:pPr marL="45720" indent="0">
              <a:buNone/>
            </a:pPr>
            <a:r>
              <a:rPr lang="en-AU" sz="3000" b="1" dirty="0">
                <a:solidFill>
                  <a:srgbClr val="7030A0"/>
                </a:solidFill>
                <a:latin typeface="Calibri" panose="020F0502020204030204" pitchFamily="34" charset="0"/>
                <a:cs typeface="Calibri" panose="020F0502020204030204" pitchFamily="34" charset="0"/>
              </a:rPr>
              <a:t>__(minute/s)__ </a:t>
            </a:r>
            <a:r>
              <a:rPr lang="en-AU" sz="3000" b="1" dirty="0">
                <a:solidFill>
                  <a:srgbClr val="0070C0"/>
                </a:solidFill>
                <a:latin typeface="Calibri" panose="020F0502020204030204" pitchFamily="34" charset="0"/>
                <a:cs typeface="Calibri" panose="020F0502020204030204" pitchFamily="34" charset="0"/>
              </a:rPr>
              <a:t>to</a:t>
            </a:r>
            <a:r>
              <a:rPr lang="en-AU" sz="3000" b="1" dirty="0">
                <a:latin typeface="Calibri" panose="020F0502020204030204" pitchFamily="34" charset="0"/>
                <a:cs typeface="Calibri" panose="020F0502020204030204" pitchFamily="34" charset="0"/>
              </a:rPr>
              <a:t> ten</a:t>
            </a:r>
          </a:p>
          <a:p>
            <a:endParaRPr lang="en-AU" sz="3000" dirty="0">
              <a:latin typeface="Calibri" panose="020F0502020204030204" pitchFamily="34" charset="0"/>
              <a:cs typeface="Calibri" panose="020F0502020204030204" pitchFamily="34" charset="0"/>
            </a:endParaRPr>
          </a:p>
          <a:p>
            <a:pPr marL="45720" indent="0">
              <a:buNone/>
            </a:pPr>
            <a:r>
              <a:rPr lang="en-AU" sz="3000" b="1" u="sng" dirty="0">
                <a:solidFill>
                  <a:srgbClr val="7030A0"/>
                </a:solidFill>
                <a:latin typeface="Calibri" panose="020F0502020204030204" pitchFamily="34" charset="0"/>
                <a:cs typeface="Calibri" panose="020F0502020204030204" pitchFamily="34" charset="0"/>
              </a:rPr>
              <a:t>half</a:t>
            </a:r>
            <a:r>
              <a:rPr lang="en-AU" sz="3000" b="1" dirty="0">
                <a:solidFill>
                  <a:srgbClr val="FF0000"/>
                </a:solidFill>
                <a:latin typeface="Calibri" panose="020F0502020204030204" pitchFamily="34" charset="0"/>
                <a:cs typeface="Calibri" panose="020F0502020204030204" pitchFamily="34" charset="0"/>
              </a:rPr>
              <a:t> </a:t>
            </a:r>
            <a:r>
              <a:rPr lang="en-AU" sz="3000" b="1" dirty="0">
                <a:solidFill>
                  <a:srgbClr val="00B050"/>
                </a:solidFill>
                <a:latin typeface="Calibri" panose="020F0502020204030204" pitchFamily="34" charset="0"/>
                <a:cs typeface="Calibri" panose="020F0502020204030204" pitchFamily="34" charset="0"/>
              </a:rPr>
              <a:t>past</a:t>
            </a:r>
            <a:r>
              <a:rPr lang="en-AU" sz="3000" b="1" dirty="0">
                <a:solidFill>
                  <a:srgbClr val="FF0000"/>
                </a:solidFill>
                <a:latin typeface="Calibri" panose="020F0502020204030204" pitchFamily="34" charset="0"/>
                <a:cs typeface="Calibri" panose="020F0502020204030204" pitchFamily="34" charset="0"/>
              </a:rPr>
              <a:t> </a:t>
            </a:r>
            <a:r>
              <a:rPr lang="en-AU" sz="3000" b="1" dirty="0">
                <a:latin typeface="Calibri" panose="020F0502020204030204" pitchFamily="34" charset="0"/>
                <a:cs typeface="Calibri" panose="020F0502020204030204" pitchFamily="34" charset="0"/>
              </a:rPr>
              <a:t>= 30 minutes </a:t>
            </a:r>
            <a:r>
              <a:rPr lang="en-AU" sz="3000" dirty="0">
                <a:latin typeface="Calibri" panose="020F0502020204030204" pitchFamily="34" charset="0"/>
                <a:cs typeface="Calibri" panose="020F0502020204030204" pitchFamily="34" charset="0"/>
              </a:rPr>
              <a:t>&gt; half past 10 = 10.30 </a:t>
            </a:r>
          </a:p>
          <a:p>
            <a:pPr marL="45720" indent="0">
              <a:buNone/>
            </a:pPr>
            <a:r>
              <a:rPr lang="en-AU" sz="3000" dirty="0">
                <a:latin typeface="Calibri" panose="020F0502020204030204" pitchFamily="34" charset="0"/>
                <a:cs typeface="Calibri" panose="020F0502020204030204" pitchFamily="34" charset="0"/>
              </a:rPr>
              <a:t>	</a:t>
            </a:r>
            <a:r>
              <a:rPr lang="en-AU" sz="3000" dirty="0">
                <a:solidFill>
                  <a:srgbClr val="C00000"/>
                </a:solidFill>
                <a:latin typeface="Calibri" panose="020F0502020204030204" pitchFamily="34" charset="0"/>
                <a:cs typeface="Calibri" panose="020F0502020204030204" pitchFamily="34" charset="0"/>
              </a:rPr>
              <a:t>*Never use ‘half to’</a:t>
            </a:r>
          </a:p>
          <a:p>
            <a:pPr marL="45720" indent="0">
              <a:buNone/>
            </a:pPr>
            <a:r>
              <a:rPr lang="en-AU" sz="3000" b="1" u="sng" dirty="0">
                <a:solidFill>
                  <a:srgbClr val="7030A0"/>
                </a:solidFill>
                <a:latin typeface="Calibri" panose="020F0502020204030204" pitchFamily="34" charset="0"/>
                <a:cs typeface="Calibri" panose="020F0502020204030204" pitchFamily="34" charset="0"/>
              </a:rPr>
              <a:t>A quarter</a:t>
            </a:r>
            <a:r>
              <a:rPr lang="en-AU" sz="3000" b="1" dirty="0">
                <a:solidFill>
                  <a:srgbClr val="7030A0"/>
                </a:solidFill>
                <a:latin typeface="Calibri" panose="020F0502020204030204" pitchFamily="34" charset="0"/>
                <a:cs typeface="Calibri" panose="020F0502020204030204" pitchFamily="34" charset="0"/>
              </a:rPr>
              <a:t> </a:t>
            </a:r>
            <a:r>
              <a:rPr lang="en-AU" sz="3000" b="1" dirty="0">
                <a:latin typeface="Calibri" panose="020F0502020204030204" pitchFamily="34" charset="0"/>
                <a:cs typeface="Calibri" panose="020F0502020204030204" pitchFamily="34" charset="0"/>
              </a:rPr>
              <a:t>= 15 minutes </a:t>
            </a:r>
            <a:r>
              <a:rPr lang="en-AU" sz="3000" dirty="0">
                <a:latin typeface="Calibri" panose="020F0502020204030204" pitchFamily="34" charset="0"/>
                <a:cs typeface="Calibri" panose="020F0502020204030204" pitchFamily="34" charset="0"/>
              </a:rPr>
              <a:t>&gt; a quarter </a:t>
            </a:r>
            <a:r>
              <a:rPr lang="en-AU" sz="3000" b="1" dirty="0">
                <a:solidFill>
                  <a:srgbClr val="00B050"/>
                </a:solidFill>
                <a:latin typeface="Calibri" panose="020F0502020204030204" pitchFamily="34" charset="0"/>
                <a:cs typeface="Calibri" panose="020F0502020204030204" pitchFamily="34" charset="0"/>
              </a:rPr>
              <a:t>past </a:t>
            </a:r>
            <a:r>
              <a:rPr lang="en-AU" sz="3000" dirty="0">
                <a:latin typeface="Calibri" panose="020F0502020204030204" pitchFamily="34" charset="0"/>
                <a:cs typeface="Calibri" panose="020F0502020204030204" pitchFamily="34" charset="0"/>
              </a:rPr>
              <a:t>10 = 10.15 </a:t>
            </a:r>
          </a:p>
          <a:p>
            <a:pPr marL="45720" indent="0">
              <a:buNone/>
            </a:pPr>
            <a:r>
              <a:rPr lang="en-AU" sz="3000" dirty="0">
                <a:latin typeface="Calibri" panose="020F0502020204030204" pitchFamily="34" charset="0"/>
                <a:cs typeface="Calibri" panose="020F0502020204030204" pitchFamily="34" charset="0"/>
              </a:rPr>
              <a:t>			      &gt; a quarter </a:t>
            </a:r>
            <a:r>
              <a:rPr lang="en-AU" sz="3000" b="1" dirty="0">
                <a:solidFill>
                  <a:srgbClr val="0070C0"/>
                </a:solidFill>
                <a:latin typeface="Calibri" panose="020F0502020204030204" pitchFamily="34" charset="0"/>
                <a:cs typeface="Calibri" panose="020F0502020204030204" pitchFamily="34" charset="0"/>
              </a:rPr>
              <a:t>to </a:t>
            </a:r>
            <a:r>
              <a:rPr lang="en-AU" sz="3000" dirty="0">
                <a:latin typeface="Calibri" panose="020F0502020204030204" pitchFamily="34" charset="0"/>
                <a:cs typeface="Calibri" panose="020F0502020204030204" pitchFamily="34" charset="0"/>
              </a:rPr>
              <a:t>10 = 9.45 </a:t>
            </a:r>
          </a:p>
          <a:p>
            <a:pPr marL="0" indent="0">
              <a:buNone/>
            </a:pPr>
            <a:r>
              <a:rPr lang="en-AU" sz="2400" dirty="0"/>
              <a:t>                                            </a:t>
            </a:r>
            <a:endParaRPr lang="th-TH" sz="2400" dirty="0"/>
          </a:p>
        </p:txBody>
      </p:sp>
      <p:pic>
        <p:nvPicPr>
          <p:cNvPr id="3" name="รูปภาพ 2"/>
          <p:cNvPicPr>
            <a:picLocks noChangeAspect="1"/>
          </p:cNvPicPr>
          <p:nvPr/>
        </p:nvPicPr>
        <p:blipFill>
          <a:blip r:embed="rId3"/>
          <a:stretch>
            <a:fillRect/>
          </a:stretch>
        </p:blipFill>
        <p:spPr>
          <a:xfrm>
            <a:off x="7443217" y="0"/>
            <a:ext cx="4341601" cy="3675888"/>
          </a:xfrm>
          <a:prstGeom prst="rect">
            <a:avLst/>
          </a:prstGeom>
        </p:spPr>
      </p:pic>
    </p:spTree>
    <p:extLst>
      <p:ext uri="{BB962C8B-B14F-4D97-AF65-F5344CB8AC3E}">
        <p14:creationId xmlns:p14="http://schemas.microsoft.com/office/powerpoint/2010/main" val="41633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7"/>
          <p:cNvSpPr txBox="1"/>
          <p:nvPr/>
        </p:nvSpPr>
        <p:spPr>
          <a:xfrm>
            <a:off x="218270" y="91859"/>
            <a:ext cx="8928992" cy="1077218"/>
          </a:xfrm>
          <a:prstGeom prst="rect">
            <a:avLst/>
          </a:prstGeom>
          <a:noFill/>
        </p:spPr>
        <p:txBody>
          <a:bodyPr wrap="square" rtlCol="0">
            <a:spAutoFit/>
          </a:bodyPr>
          <a:lstStyle/>
          <a:p>
            <a:r>
              <a:rPr lang="en-AU" sz="3200" b="1" dirty="0">
                <a:latin typeface="Calibri" panose="020F0502020204030204" pitchFamily="34" charset="0"/>
                <a:cs typeface="Calibri" panose="020F0502020204030204" pitchFamily="34" charset="0"/>
              </a:rPr>
              <a:t>Activity 3: A.M. / P.M.</a:t>
            </a:r>
          </a:p>
          <a:p>
            <a:r>
              <a:rPr lang="en-US" sz="3200" b="1" dirty="0">
                <a:latin typeface="Calibri" panose="020F0502020204030204" pitchFamily="34" charset="0"/>
                <a:cs typeface="Calibri" panose="020F0502020204030204" pitchFamily="34" charset="0"/>
              </a:rPr>
              <a:t>From the VDO, draw the </a:t>
            </a:r>
            <a:r>
              <a:rPr lang="en-US" sz="3200" b="1" dirty="0">
                <a:solidFill>
                  <a:schemeClr val="accent4">
                    <a:lumMod val="50000"/>
                  </a:schemeClr>
                </a:solidFill>
                <a:latin typeface="Calibri" panose="020F0502020204030204" pitchFamily="34" charset="0"/>
                <a:cs typeface="Calibri" panose="020F0502020204030204" pitchFamily="34" charset="0"/>
              </a:rPr>
              <a:t>A.M. / P.M. </a:t>
            </a:r>
            <a:r>
              <a:rPr lang="en-US" sz="3200" b="1" dirty="0">
                <a:latin typeface="Calibri" panose="020F0502020204030204" pitchFamily="34" charset="0"/>
                <a:cs typeface="Calibri" panose="020F0502020204030204" pitchFamily="34" charset="0"/>
              </a:rPr>
              <a:t>clocks</a:t>
            </a:r>
            <a:endParaRPr lang="en-AU" sz="3200" b="1" dirty="0">
              <a:latin typeface="Calibri" panose="020F0502020204030204" pitchFamily="34" charset="0"/>
              <a:cs typeface="Calibri" panose="020F0502020204030204" pitchFamily="34" charset="0"/>
            </a:endParaRPr>
          </a:p>
        </p:txBody>
      </p:sp>
      <p:pic>
        <p:nvPicPr>
          <p:cNvPr id="10" name="Picture 10"/>
          <p:cNvPicPr>
            <a:picLocks noChangeAspect="1"/>
          </p:cNvPicPr>
          <p:nvPr/>
        </p:nvPicPr>
        <p:blipFill>
          <a:blip r:embed="rId3"/>
          <a:stretch>
            <a:fillRect/>
          </a:stretch>
        </p:blipFill>
        <p:spPr>
          <a:xfrm>
            <a:off x="2258943" y="1304068"/>
            <a:ext cx="5794286" cy="4756556"/>
          </a:xfrm>
          <a:prstGeom prst="rect">
            <a:avLst/>
          </a:prstGeom>
          <a:ln>
            <a:noFill/>
          </a:ln>
          <a:effectLst>
            <a:outerShdw blurRad="292100" dist="139700" dir="2700000" algn="tl" rotWithShape="0">
              <a:srgbClr val="333333">
                <a:alpha val="65000"/>
              </a:srgbClr>
            </a:outerShdw>
          </a:effectLst>
        </p:spPr>
      </p:pic>
      <p:sp>
        <p:nvSpPr>
          <p:cNvPr id="11" name="Oval 11"/>
          <p:cNvSpPr/>
          <p:nvPr/>
        </p:nvSpPr>
        <p:spPr>
          <a:xfrm>
            <a:off x="8233805" y="1304068"/>
            <a:ext cx="2160240" cy="2219474"/>
          </a:xfrm>
          <a:prstGeom prst="ellipse">
            <a:avLst/>
          </a:prstGeom>
          <a:solidFill>
            <a:srgbClr val="FFFF99"/>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12" name="Oval 12"/>
          <p:cNvSpPr/>
          <p:nvPr/>
        </p:nvSpPr>
        <p:spPr>
          <a:xfrm>
            <a:off x="8233805" y="3691398"/>
            <a:ext cx="2209428" cy="2291086"/>
          </a:xfrm>
          <a:prstGeom prst="ellipse">
            <a:avLst/>
          </a:prstGeom>
          <a:solidFill>
            <a:srgbClr val="FFFF99"/>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13" name="TextBox 1"/>
          <p:cNvSpPr txBox="1"/>
          <p:nvPr/>
        </p:nvSpPr>
        <p:spPr>
          <a:xfrm>
            <a:off x="10574622" y="2273412"/>
            <a:ext cx="864096" cy="369332"/>
          </a:xfrm>
          <a:prstGeom prst="rect">
            <a:avLst/>
          </a:prstGeom>
          <a:solidFill>
            <a:srgbClr val="FFFF99"/>
          </a:solidFill>
        </p:spPr>
        <p:txBody>
          <a:bodyPr wrap="square" rtlCol="0">
            <a:spAutoFit/>
          </a:bodyPr>
          <a:lstStyle/>
          <a:p>
            <a:pPr algn="ctr"/>
            <a:r>
              <a:rPr lang="en-US" b="1" dirty="0"/>
              <a:t>AM</a:t>
            </a:r>
            <a:endParaRPr lang="en-AU" b="1" dirty="0"/>
          </a:p>
        </p:txBody>
      </p:sp>
      <p:sp>
        <p:nvSpPr>
          <p:cNvPr id="14" name="TextBox 13"/>
          <p:cNvSpPr txBox="1"/>
          <p:nvPr/>
        </p:nvSpPr>
        <p:spPr>
          <a:xfrm>
            <a:off x="10574622" y="4865802"/>
            <a:ext cx="864096" cy="369332"/>
          </a:xfrm>
          <a:prstGeom prst="rect">
            <a:avLst/>
          </a:prstGeom>
          <a:solidFill>
            <a:srgbClr val="FFFF99"/>
          </a:solidFill>
        </p:spPr>
        <p:txBody>
          <a:bodyPr wrap="square" rtlCol="0">
            <a:spAutoFit/>
          </a:bodyPr>
          <a:lstStyle/>
          <a:p>
            <a:pPr algn="ctr"/>
            <a:r>
              <a:rPr lang="en-US" b="1" dirty="0"/>
              <a:t>PM</a:t>
            </a:r>
            <a:endParaRPr lang="en-AU" b="1" dirty="0"/>
          </a:p>
        </p:txBody>
      </p:sp>
    </p:spTree>
    <p:extLst>
      <p:ext uri="{BB962C8B-B14F-4D97-AF65-F5344CB8AC3E}">
        <p14:creationId xmlns:p14="http://schemas.microsoft.com/office/powerpoint/2010/main" val="351212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7"/>
          <p:cNvSpPr txBox="1"/>
          <p:nvPr/>
        </p:nvSpPr>
        <p:spPr>
          <a:xfrm>
            <a:off x="218270" y="91859"/>
            <a:ext cx="8928992" cy="954107"/>
          </a:xfrm>
          <a:prstGeom prst="rect">
            <a:avLst/>
          </a:prstGeom>
          <a:noFill/>
        </p:spPr>
        <p:txBody>
          <a:bodyPr wrap="square" rtlCol="0">
            <a:spAutoFit/>
          </a:bodyPr>
          <a:lstStyle/>
          <a:p>
            <a:r>
              <a:rPr lang="en-AU" sz="2800" b="1" dirty="0">
                <a:latin typeface="Calibri" panose="020F0502020204030204" pitchFamily="34" charset="0"/>
                <a:cs typeface="Calibri" panose="020F0502020204030204" pitchFamily="34" charset="0"/>
              </a:rPr>
              <a:t>Activity 4: </a:t>
            </a:r>
            <a:r>
              <a:rPr lang="en-AU" sz="2800" b="1" dirty="0">
                <a:solidFill>
                  <a:schemeClr val="tx2">
                    <a:lumMod val="75000"/>
                    <a:lumOff val="25000"/>
                  </a:schemeClr>
                </a:solidFill>
                <a:latin typeface="Calibri" panose="020F0502020204030204" pitchFamily="34" charset="0"/>
                <a:cs typeface="Calibri" panose="020F0502020204030204" pitchFamily="34" charset="0"/>
              </a:rPr>
              <a:t>Telling time</a:t>
            </a:r>
          </a:p>
          <a:p>
            <a:r>
              <a:rPr lang="en-US" sz="2800" b="1" dirty="0">
                <a:solidFill>
                  <a:schemeClr val="tx2">
                    <a:lumMod val="75000"/>
                    <a:lumOff val="25000"/>
                  </a:schemeClr>
                </a:solidFill>
                <a:latin typeface="Calibri" panose="020F0502020204030204" pitchFamily="34" charset="0"/>
                <a:cs typeface="Calibri" panose="020F0502020204030204" pitchFamily="34" charset="0"/>
              </a:rPr>
              <a:t>Watch the VDO and learn</a:t>
            </a:r>
            <a:endParaRPr lang="en-AU" sz="2800" b="1" dirty="0">
              <a:solidFill>
                <a:schemeClr val="tx2">
                  <a:lumMod val="75000"/>
                  <a:lumOff val="25000"/>
                </a:schemeClr>
              </a:solidFill>
              <a:latin typeface="Calibri" panose="020F0502020204030204" pitchFamily="34" charset="0"/>
              <a:cs typeface="Calibri" panose="020F0502020204030204" pitchFamily="34" charset="0"/>
            </a:endParaRPr>
          </a:p>
        </p:txBody>
      </p:sp>
      <p:sp>
        <p:nvSpPr>
          <p:cNvPr id="7" name="TextBox 7"/>
          <p:cNvSpPr txBox="1"/>
          <p:nvPr/>
        </p:nvSpPr>
        <p:spPr>
          <a:xfrm>
            <a:off x="0" y="1065510"/>
            <a:ext cx="12191999" cy="584775"/>
          </a:xfrm>
          <a:prstGeom prst="rect">
            <a:avLst/>
          </a:prstGeom>
          <a:solidFill>
            <a:schemeClr val="bg1"/>
          </a:solidFill>
        </p:spPr>
        <p:txBody>
          <a:bodyPr wrap="square" rtlCol="0">
            <a:spAutoFit/>
          </a:bodyPr>
          <a:lstStyle/>
          <a:p>
            <a:r>
              <a:rPr lang="en-AU" sz="1400" dirty="0">
                <a:latin typeface="Calibri" panose="020F0502020204030204" pitchFamily="34" charset="0"/>
                <a:cs typeface="Calibri" panose="020F0502020204030204" pitchFamily="34" charset="0"/>
                <a:hlinkClick r:id="rId3"/>
              </a:rPr>
              <a:t>https://www.youtube.com/watch?v=b9gtewVjkJ0&amp;list=PLLyuV1N4AhvS7zyxyUaZgAFCELZ3hnLeq&amp;index=17&amp;t=157s</a:t>
            </a:r>
            <a:endParaRPr lang="en-AU" sz="1400" dirty="0">
              <a:latin typeface="Calibri" panose="020F0502020204030204" pitchFamily="34" charset="0"/>
              <a:cs typeface="Calibri" panose="020F0502020204030204" pitchFamily="34" charset="0"/>
            </a:endParaRPr>
          </a:p>
          <a:p>
            <a:r>
              <a:rPr lang="en-AU" b="1" dirty="0">
                <a:latin typeface="Calibri" panose="020F0502020204030204" pitchFamily="34" charset="0"/>
                <a:cs typeface="Calibri" panose="020F0502020204030204" pitchFamily="34" charset="0"/>
              </a:rPr>
              <a:t>Telling the Time: British English</a:t>
            </a:r>
          </a:p>
        </p:txBody>
      </p:sp>
      <p:pic>
        <p:nvPicPr>
          <p:cNvPr id="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016" t="17857" r="33304" b="25952"/>
          <a:stretch/>
        </p:blipFill>
        <p:spPr bwMode="auto">
          <a:xfrm>
            <a:off x="2423728" y="2924944"/>
            <a:ext cx="7728677" cy="3960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rot="21110896">
            <a:off x="763967" y="2695485"/>
            <a:ext cx="4102897" cy="646331"/>
          </a:xfrm>
          <a:prstGeom prst="rect">
            <a:avLst/>
          </a:prstGeom>
          <a:solidFill>
            <a:schemeClr val="accent3">
              <a:lumMod val="20000"/>
              <a:lumOff val="80000"/>
            </a:schemeClr>
          </a:solidFill>
        </p:spPr>
        <p:txBody>
          <a:bodyPr wrap="square" rtlCol="0">
            <a:spAutoFit/>
          </a:bodyPr>
          <a:lstStyle/>
          <a:p>
            <a:pPr algn="ctr"/>
            <a:r>
              <a:rPr lang="en-AU" sz="3600" b="1" dirty="0">
                <a:solidFill>
                  <a:schemeClr val="tx2">
                    <a:lumMod val="75000"/>
                    <a:lumOff val="25000"/>
                  </a:schemeClr>
                </a:solidFill>
                <a:latin typeface="Calibri" panose="020F0502020204030204" pitchFamily="34" charset="0"/>
                <a:cs typeface="Calibri" panose="020F0502020204030204" pitchFamily="34" charset="0"/>
              </a:rPr>
              <a:t>What time is it?</a:t>
            </a:r>
            <a:endParaRPr lang="en-AU" sz="3600" dirty="0">
              <a:solidFill>
                <a:schemeClr val="tx2">
                  <a:lumMod val="75000"/>
                  <a:lumOff val="25000"/>
                </a:schemeClr>
              </a:solidFill>
              <a:latin typeface="Calibri" panose="020F0502020204030204" pitchFamily="34" charset="0"/>
              <a:cs typeface="Calibri" panose="020F0502020204030204" pitchFamily="34" charset="0"/>
            </a:endParaRPr>
          </a:p>
        </p:txBody>
      </p:sp>
      <p:sp>
        <p:nvSpPr>
          <p:cNvPr id="11" name="TextBox 8"/>
          <p:cNvSpPr txBox="1"/>
          <p:nvPr/>
        </p:nvSpPr>
        <p:spPr>
          <a:xfrm rot="21110896">
            <a:off x="4997840" y="1643572"/>
            <a:ext cx="6558090" cy="523220"/>
          </a:xfrm>
          <a:prstGeom prst="rect">
            <a:avLst/>
          </a:prstGeom>
          <a:solidFill>
            <a:schemeClr val="accent3">
              <a:lumMod val="20000"/>
              <a:lumOff val="80000"/>
            </a:schemeClr>
          </a:solidFill>
        </p:spPr>
        <p:txBody>
          <a:bodyPr wrap="square" rtlCol="0">
            <a:spAutoFit/>
          </a:bodyPr>
          <a:lstStyle/>
          <a:p>
            <a:pPr algn="ctr"/>
            <a:r>
              <a:rPr lang="en-AU" sz="2800" b="1" dirty="0">
                <a:solidFill>
                  <a:schemeClr val="tx2">
                    <a:lumMod val="75000"/>
                    <a:lumOff val="25000"/>
                  </a:schemeClr>
                </a:solidFill>
                <a:latin typeface="Calibri" panose="020F0502020204030204" pitchFamily="34" charset="0"/>
                <a:cs typeface="Calibri" panose="020F0502020204030204" pitchFamily="34" charset="0"/>
              </a:rPr>
              <a:t>Excuse me, have you got the time? </a:t>
            </a:r>
            <a:endParaRPr lang="en-AU" sz="2800" dirty="0">
              <a:solidFill>
                <a:schemeClr val="tx2">
                  <a:lumMod val="75000"/>
                  <a:lumOff val="25000"/>
                </a:schemeClr>
              </a:solidFill>
              <a:latin typeface="Calibri" panose="020F0502020204030204" pitchFamily="34" charset="0"/>
              <a:cs typeface="Calibri" panose="020F0502020204030204" pitchFamily="34" charset="0"/>
            </a:endParaRPr>
          </a:p>
        </p:txBody>
      </p:sp>
      <p:sp>
        <p:nvSpPr>
          <p:cNvPr id="12" name="TextBox 8"/>
          <p:cNvSpPr txBox="1"/>
          <p:nvPr/>
        </p:nvSpPr>
        <p:spPr>
          <a:xfrm rot="21110896">
            <a:off x="5629947" y="2367491"/>
            <a:ext cx="6558090" cy="523220"/>
          </a:xfrm>
          <a:prstGeom prst="rect">
            <a:avLst/>
          </a:prstGeom>
          <a:solidFill>
            <a:schemeClr val="accent3">
              <a:lumMod val="20000"/>
              <a:lumOff val="80000"/>
            </a:schemeClr>
          </a:solidFill>
        </p:spPr>
        <p:txBody>
          <a:bodyPr wrap="square" rtlCol="0">
            <a:spAutoFit/>
          </a:bodyPr>
          <a:lstStyle/>
          <a:p>
            <a:pPr algn="ctr"/>
            <a:r>
              <a:rPr lang="en-AU" sz="2800" b="1" dirty="0">
                <a:solidFill>
                  <a:schemeClr val="tx2">
                    <a:lumMod val="75000"/>
                    <a:lumOff val="25000"/>
                  </a:schemeClr>
                </a:solidFill>
                <a:latin typeface="Calibri" panose="020F0502020204030204" pitchFamily="34" charset="0"/>
                <a:cs typeface="Calibri" panose="020F0502020204030204" pitchFamily="34" charset="0"/>
              </a:rPr>
              <a:t>Do you know what time it is?</a:t>
            </a:r>
            <a:endParaRPr lang="en-AU" sz="2800" dirty="0">
              <a:solidFill>
                <a:schemeClr val="tx2">
                  <a:lumMod val="75000"/>
                  <a:lumOff val="25000"/>
                </a:schemeClr>
              </a:solidFill>
              <a:latin typeface="Calibri" panose="020F0502020204030204" pitchFamily="34" charset="0"/>
              <a:cs typeface="Calibri" panose="020F0502020204030204" pitchFamily="34" charset="0"/>
            </a:endParaRPr>
          </a:p>
        </p:txBody>
      </p:sp>
      <p:sp>
        <p:nvSpPr>
          <p:cNvPr id="13" name="TextBox 8"/>
          <p:cNvSpPr txBox="1"/>
          <p:nvPr/>
        </p:nvSpPr>
        <p:spPr>
          <a:xfrm rot="21110896">
            <a:off x="110054" y="1788856"/>
            <a:ext cx="4102897" cy="646331"/>
          </a:xfrm>
          <a:prstGeom prst="rect">
            <a:avLst/>
          </a:prstGeom>
          <a:solidFill>
            <a:schemeClr val="accent3">
              <a:lumMod val="20000"/>
              <a:lumOff val="80000"/>
            </a:schemeClr>
          </a:solidFill>
        </p:spPr>
        <p:txBody>
          <a:bodyPr wrap="square" rtlCol="0">
            <a:spAutoFit/>
          </a:bodyPr>
          <a:lstStyle/>
          <a:p>
            <a:pPr algn="ctr"/>
            <a:r>
              <a:rPr lang="en-AU" sz="3600" b="1" dirty="0">
                <a:solidFill>
                  <a:schemeClr val="tx2">
                    <a:lumMod val="75000"/>
                    <a:lumOff val="25000"/>
                  </a:schemeClr>
                </a:solidFill>
                <a:latin typeface="Calibri" panose="020F0502020204030204" pitchFamily="34" charset="0"/>
                <a:cs typeface="Calibri" panose="020F0502020204030204" pitchFamily="34" charset="0"/>
              </a:rPr>
              <a:t>What’s the time?</a:t>
            </a:r>
            <a:endParaRPr lang="en-AU" sz="3600" dirty="0">
              <a:solidFill>
                <a:schemeClr val="tx2">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201018"/>
      </p:ext>
    </p:extLst>
  </p:cSld>
  <p:clrMapOvr>
    <a:masterClrMapping/>
  </p:clrMapOvr>
</p:sld>
</file>

<file path=ppt/theme/theme1.xml><?xml version="1.0" encoding="utf-8"?>
<a:theme xmlns:a="http://schemas.openxmlformats.org/drawingml/2006/main" name="เด็กๆ กำลังเล่นสนุก 16x9">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2266_TF03461883" id="{602F134F-40B5-4198-A48D-D2E8B75271B9}" vid="{0EE501F9-0175-411D-80E2-939EEF48AB81}"/>
    </a:ext>
  </a:extLst>
</a:theme>
</file>

<file path=ppt/theme/theme2.xml><?xml version="1.0" encoding="utf-8"?>
<a:theme xmlns:a="http://schemas.openxmlformats.org/drawingml/2006/main" name="ธีมของ Office">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ธีมของ Office">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74DFA76453FA4D921D50988AA4B8DC" ma:contentTypeVersion="8" ma:contentTypeDescription="Create a new document." ma:contentTypeScope="" ma:versionID="a80d3c832043685c606dc6d9d4858a2a">
  <xsd:schema xmlns:xsd="http://www.w3.org/2001/XMLSchema" xmlns:xs="http://www.w3.org/2001/XMLSchema" xmlns:p="http://schemas.microsoft.com/office/2006/metadata/properties" xmlns:ns2="e47d670b-7089-4788-bc3f-8fb78bf2e410" targetNamespace="http://schemas.microsoft.com/office/2006/metadata/properties" ma:root="true" ma:fieldsID="e10318e9158e9d10609e9968d588e858" ns2:_="">
    <xsd:import namespace="e47d670b-7089-4788-bc3f-8fb78bf2e41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7d670b-7089-4788-bc3f-8fb78bf2e4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EA0B2D-6D13-4537-80E7-5E0578AAF620}">
  <ds:schemaRefs>
    <ds:schemaRef ds:uri="http://schemas.microsoft.com/sharepoint/v3/contenttype/forms"/>
  </ds:schemaRefs>
</ds:datastoreItem>
</file>

<file path=customXml/itemProps2.xml><?xml version="1.0" encoding="utf-8"?>
<ds:datastoreItem xmlns:ds="http://schemas.openxmlformats.org/officeDocument/2006/customXml" ds:itemID="{FCD27852-77A3-4B99-A597-0AF9B1FEDB0B}"/>
</file>

<file path=customXml/itemProps3.xml><?xml version="1.0" encoding="utf-8"?>
<ds:datastoreItem xmlns:ds="http://schemas.openxmlformats.org/officeDocument/2006/customXml" ds:itemID="{71B7CBA7-24F2-414E-938E-E6EC1A641D9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เด็กๆ กำลังแสดงการออกแบบงานนำเสนอเชิงวิชาการ (ภาพประกอบการ์ตูน หน้าจอกว้าง)</Template>
  <TotalTime>215</TotalTime>
  <Words>1271</Words>
  <Application>Microsoft Office PowerPoint</Application>
  <PresentationFormat>Widescreen</PresentationFormat>
  <Paragraphs>229</Paragraphs>
  <Slides>19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Leelawadee</vt:lpstr>
      <vt:lpstr>Roboto</vt:lpstr>
      <vt:lpstr>Wingdings</vt:lpstr>
      <vt:lpstr>เด็กๆ กำลังเล่นสนุก 16x9</vt:lpstr>
      <vt:lpstr>UNIT 7 MAKING PLANS 2: TELLING TIME</vt:lpstr>
      <vt:lpstr>UNIT 7: LANGUAGE FOCUS</vt:lpstr>
      <vt:lpstr>UNIT 7: SLIDE STRUCTURE</vt:lpstr>
      <vt:lpstr>1. What is your favorite season? 2. What comes to your mind when you think of ‘spring’? 3. What comes to your mind when you think of ‘summer’? 4. What comes to your mind when you think of ‘autumn’? 5. What comes to your mind when you think of ‘winter’? 6. How many seasons in Thailand? Do you like the ‘rainy’ season?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review! Exercise 1: Choose the best answer. </vt:lpstr>
      <vt:lpstr>Let’s review! Exercise 2: Answer the question</vt:lpstr>
      <vt:lpstr>TIPS 1: Watch the VDO</vt:lpstr>
      <vt:lpstr>TIPS 2: Watch the VDO</vt:lpstr>
      <vt:lpstr>TIPS 3: Watch the VDO</vt:lpstr>
      <vt:lpstr>TIPS 4: Watch the VDO https://www.youtube.com/watch?v=PHoi5eRy9mc Melbourne: Four Seasons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9: TIME</dc:title>
  <dc:creator>Kulaya Pongpan</dc:creator>
  <cp:lastModifiedBy>Kulaya Pongpan</cp:lastModifiedBy>
  <cp:revision>42</cp:revision>
  <dcterms:created xsi:type="dcterms:W3CDTF">2021-08-14T08:54:30Z</dcterms:created>
  <dcterms:modified xsi:type="dcterms:W3CDTF">2024-01-18T11:50:03Z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0x010100AB74DFA76453FA4D921D50988AA4B8DC</vt:lpwstr>
  </property>
</Properties>
</file>